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8"/>
  </p:notesMasterIdLst>
  <p:sldIdLst>
    <p:sldId id="256" r:id="rId2"/>
    <p:sldId id="290" r:id="rId3"/>
    <p:sldId id="258" r:id="rId4"/>
    <p:sldId id="259" r:id="rId5"/>
    <p:sldId id="260" r:id="rId6"/>
    <p:sldId id="286" r:id="rId7"/>
    <p:sldId id="284" r:id="rId8"/>
    <p:sldId id="285" r:id="rId9"/>
    <p:sldId id="264" r:id="rId10"/>
    <p:sldId id="294" r:id="rId11"/>
    <p:sldId id="266" r:id="rId12"/>
    <p:sldId id="267" r:id="rId13"/>
    <p:sldId id="281" r:id="rId14"/>
    <p:sldId id="292" r:id="rId15"/>
    <p:sldId id="270" r:id="rId16"/>
    <p:sldId id="273"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ieiKDZ3pk4D8VMAsavaEpJLStr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6470DE-0B1C-41A5-B407-3189D249459F}" v="16" dt="2023-05-05T04:23:36.619"/>
  </p1510:revLst>
</p1510:revInfo>
</file>

<file path=ppt/tableStyles.xml><?xml version="1.0" encoding="utf-8"?>
<a:tblStyleLst xmlns:a="http://schemas.openxmlformats.org/drawingml/2006/main" def="{80C2E9DB-6319-49B7-834B-37AE80D02C46}">
  <a:tblStyle styleId="{80C2E9DB-6319-49B7-834B-37AE80D02C4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23" autoAdjust="0"/>
    <p:restoredTop sz="69096" autoAdjust="0"/>
  </p:normalViewPr>
  <p:slideViewPr>
    <p:cSldViewPr snapToGrid="0" showGuides="1">
      <p:cViewPr varScale="1">
        <p:scale>
          <a:sx n="109" d="100"/>
          <a:sy n="109" d="100"/>
        </p:scale>
        <p:origin x="1792"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36" Type="http://schemas.microsoft.com/office/2016/11/relationships/changesInfo" Target="changesInfos/changesInfo1.xml"/><Relationship Id="rId10" Type="http://schemas.openxmlformats.org/officeDocument/2006/relationships/slide" Target="slides/slide9.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 Yun" userId="c28eaade-89ea-4b53-8932-97a28e2c776d" providerId="ADAL" clId="{536860BF-75FF-4DE6-A9C9-97653E512F51}"/>
    <pc:docChg chg="modSld">
      <pc:chgData name="Li, Yun" userId="c28eaade-89ea-4b53-8932-97a28e2c776d" providerId="ADAL" clId="{536860BF-75FF-4DE6-A9C9-97653E512F51}" dt="2023-05-04T19:02:00.596" v="2" actId="6549"/>
      <pc:docMkLst>
        <pc:docMk/>
      </pc:docMkLst>
      <pc:sldChg chg="modNotesTx">
        <pc:chgData name="Li, Yun" userId="c28eaade-89ea-4b53-8932-97a28e2c776d" providerId="ADAL" clId="{536860BF-75FF-4DE6-A9C9-97653E512F51}" dt="2023-05-04T19:02:00.596" v="2" actId="6549"/>
        <pc:sldMkLst>
          <pc:docMk/>
          <pc:sldMk cId="0" sldId="256"/>
        </pc:sldMkLst>
      </pc:sldChg>
    </pc:docChg>
  </pc:docChgLst>
  <pc:docChgLst>
    <pc:chgData name="Zhou, Tianyu" userId="793326eb-d44f-4cbb-bbbe-38eacbdc7acc" providerId="ADAL" clId="{9597C2E1-DA8F-442F-8E93-BA5417664433}"/>
    <pc:docChg chg="undo redo custSel addSld delSld modSld">
      <pc:chgData name="Zhou, Tianyu" userId="793326eb-d44f-4cbb-bbbe-38eacbdc7acc" providerId="ADAL" clId="{9597C2E1-DA8F-442F-8E93-BA5417664433}" dt="2023-03-23T15:41:44.294" v="2807"/>
      <pc:docMkLst>
        <pc:docMk/>
      </pc:docMkLst>
      <pc:sldChg chg="modNotesTx">
        <pc:chgData name="Zhou, Tianyu" userId="793326eb-d44f-4cbb-bbbe-38eacbdc7acc" providerId="ADAL" clId="{9597C2E1-DA8F-442F-8E93-BA5417664433}" dt="2023-03-23T11:41:54.847" v="1725" actId="20577"/>
        <pc:sldMkLst>
          <pc:docMk/>
          <pc:sldMk cId="0" sldId="256"/>
        </pc:sldMkLst>
      </pc:sldChg>
      <pc:sldChg chg="modNotesTx">
        <pc:chgData name="Zhou, Tianyu" userId="793326eb-d44f-4cbb-bbbe-38eacbdc7acc" providerId="ADAL" clId="{9597C2E1-DA8F-442F-8E93-BA5417664433}" dt="2023-03-23T14:26:38.003" v="2806"/>
        <pc:sldMkLst>
          <pc:docMk/>
          <pc:sldMk cId="0" sldId="257"/>
        </pc:sldMkLst>
      </pc:sldChg>
      <pc:sldChg chg="modNotesTx">
        <pc:chgData name="Zhou, Tianyu" userId="793326eb-d44f-4cbb-bbbe-38eacbdc7acc" providerId="ADAL" clId="{9597C2E1-DA8F-442F-8E93-BA5417664433}" dt="2023-03-23T11:45:57.778" v="1736" actId="20577"/>
        <pc:sldMkLst>
          <pc:docMk/>
          <pc:sldMk cId="0" sldId="258"/>
        </pc:sldMkLst>
      </pc:sldChg>
      <pc:sldChg chg="modNotesTx">
        <pc:chgData name="Zhou, Tianyu" userId="793326eb-d44f-4cbb-bbbe-38eacbdc7acc" providerId="ADAL" clId="{9597C2E1-DA8F-442F-8E93-BA5417664433}" dt="2023-03-23T12:32:26.151" v="2094" actId="20577"/>
        <pc:sldMkLst>
          <pc:docMk/>
          <pc:sldMk cId="0" sldId="259"/>
        </pc:sldMkLst>
      </pc:sldChg>
      <pc:sldChg chg="modNotesTx">
        <pc:chgData name="Zhou, Tianyu" userId="793326eb-d44f-4cbb-bbbe-38eacbdc7acc" providerId="ADAL" clId="{9597C2E1-DA8F-442F-8E93-BA5417664433}" dt="2023-03-23T15:41:44.294" v="2807"/>
        <pc:sldMkLst>
          <pc:docMk/>
          <pc:sldMk cId="0" sldId="260"/>
        </pc:sldMkLst>
      </pc:sldChg>
      <pc:sldChg chg="modNotesTx">
        <pc:chgData name="Zhou, Tianyu" userId="793326eb-d44f-4cbb-bbbe-38eacbdc7acc" providerId="ADAL" clId="{9597C2E1-DA8F-442F-8E93-BA5417664433}" dt="2023-03-23T14:23:36.068" v="2802"/>
        <pc:sldMkLst>
          <pc:docMk/>
          <pc:sldMk cId="0" sldId="264"/>
        </pc:sldMkLst>
      </pc:sldChg>
      <pc:sldChg chg="modNotesTx">
        <pc:chgData name="Zhou, Tianyu" userId="793326eb-d44f-4cbb-bbbe-38eacbdc7acc" providerId="ADAL" clId="{9597C2E1-DA8F-442F-8E93-BA5417664433}" dt="2023-03-23T14:25:22.225" v="2803"/>
        <pc:sldMkLst>
          <pc:docMk/>
          <pc:sldMk cId="0" sldId="265"/>
        </pc:sldMkLst>
      </pc:sldChg>
      <pc:sldChg chg="modNotesTx">
        <pc:chgData name="Zhou, Tianyu" userId="793326eb-d44f-4cbb-bbbe-38eacbdc7acc" providerId="ADAL" clId="{9597C2E1-DA8F-442F-8E93-BA5417664433}" dt="2023-03-23T14:25:35.615" v="2805"/>
        <pc:sldMkLst>
          <pc:docMk/>
          <pc:sldMk cId="0" sldId="266"/>
        </pc:sldMkLst>
      </pc:sldChg>
      <pc:sldChg chg="modNotesTx">
        <pc:chgData name="Zhou, Tianyu" userId="793326eb-d44f-4cbb-bbbe-38eacbdc7acc" providerId="ADAL" clId="{9597C2E1-DA8F-442F-8E93-BA5417664433}" dt="2023-03-23T05:30:23.532" v="1176" actId="20577"/>
        <pc:sldMkLst>
          <pc:docMk/>
          <pc:sldMk cId="0" sldId="267"/>
        </pc:sldMkLst>
      </pc:sldChg>
      <pc:sldChg chg="addSp modSp mod">
        <pc:chgData name="Zhou, Tianyu" userId="793326eb-d44f-4cbb-bbbe-38eacbdc7acc" providerId="ADAL" clId="{9597C2E1-DA8F-442F-8E93-BA5417664433}" dt="2023-03-23T05:42:13.752" v="1657" actId="1076"/>
        <pc:sldMkLst>
          <pc:docMk/>
          <pc:sldMk cId="0" sldId="270"/>
        </pc:sldMkLst>
        <pc:spChg chg="mod">
          <ac:chgData name="Zhou, Tianyu" userId="793326eb-d44f-4cbb-bbbe-38eacbdc7acc" providerId="ADAL" clId="{9597C2E1-DA8F-442F-8E93-BA5417664433}" dt="2023-03-23T05:41:42.032" v="1634" actId="1076"/>
          <ac:spMkLst>
            <pc:docMk/>
            <pc:sldMk cId="0" sldId="270"/>
            <ac:spMk id="3" creationId="{64F45675-FC26-6561-F620-6E87D156B2F6}"/>
          </ac:spMkLst>
        </pc:spChg>
        <pc:spChg chg="add mod">
          <ac:chgData name="Zhou, Tianyu" userId="793326eb-d44f-4cbb-bbbe-38eacbdc7acc" providerId="ADAL" clId="{9597C2E1-DA8F-442F-8E93-BA5417664433}" dt="2023-03-23T05:42:13.752" v="1657" actId="1076"/>
          <ac:spMkLst>
            <pc:docMk/>
            <pc:sldMk cId="0" sldId="270"/>
            <ac:spMk id="4" creationId="{DEED9AFE-6FE1-D9BE-CCC1-4E82D7EE9EBF}"/>
          </ac:spMkLst>
        </pc:spChg>
        <pc:picChg chg="mod ord">
          <ac:chgData name="Zhou, Tianyu" userId="793326eb-d44f-4cbb-bbbe-38eacbdc7acc" providerId="ADAL" clId="{9597C2E1-DA8F-442F-8E93-BA5417664433}" dt="2023-03-23T05:41:36.584" v="1633" actId="1076"/>
          <ac:picMkLst>
            <pc:docMk/>
            <pc:sldMk cId="0" sldId="270"/>
            <ac:picMk id="5" creationId="{EB326C53-A09B-0B67-4517-F0B7B062C53A}"/>
          </ac:picMkLst>
        </pc:picChg>
      </pc:sldChg>
      <pc:sldChg chg="modSp mod">
        <pc:chgData name="Zhou, Tianyu" userId="793326eb-d44f-4cbb-bbbe-38eacbdc7acc" providerId="ADAL" clId="{9597C2E1-DA8F-442F-8E93-BA5417664433}" dt="2023-03-23T05:20:09.472" v="951" actId="1076"/>
        <pc:sldMkLst>
          <pc:docMk/>
          <pc:sldMk cId="0" sldId="273"/>
        </pc:sldMkLst>
        <pc:spChg chg="mod">
          <ac:chgData name="Zhou, Tianyu" userId="793326eb-d44f-4cbb-bbbe-38eacbdc7acc" providerId="ADAL" clId="{9597C2E1-DA8F-442F-8E93-BA5417664433}" dt="2023-03-23T05:20:09.472" v="951" actId="1076"/>
          <ac:spMkLst>
            <pc:docMk/>
            <pc:sldMk cId="0" sldId="273"/>
            <ac:spMk id="4" creationId="{8617CB89-7E64-2677-574E-990760473322}"/>
          </ac:spMkLst>
        </pc:spChg>
      </pc:sldChg>
      <pc:sldChg chg="modSp mod">
        <pc:chgData name="Zhou, Tianyu" userId="793326eb-d44f-4cbb-bbbe-38eacbdc7acc" providerId="ADAL" clId="{9597C2E1-DA8F-442F-8E93-BA5417664433}" dt="2023-03-23T06:14:12.300" v="1661" actId="732"/>
        <pc:sldMkLst>
          <pc:docMk/>
          <pc:sldMk cId="1791911346" sldId="281"/>
        </pc:sldMkLst>
        <pc:picChg chg="mod modCrop">
          <ac:chgData name="Zhou, Tianyu" userId="793326eb-d44f-4cbb-bbbe-38eacbdc7acc" providerId="ADAL" clId="{9597C2E1-DA8F-442F-8E93-BA5417664433}" dt="2023-03-23T06:14:12.300" v="1661" actId="732"/>
          <ac:picMkLst>
            <pc:docMk/>
            <pc:sldMk cId="1791911346" sldId="281"/>
            <ac:picMk id="3" creationId="{E0A235CA-FBF2-C91C-158E-CC5F3963269F}"/>
          </ac:picMkLst>
        </pc:picChg>
      </pc:sldChg>
      <pc:sldChg chg="modNotesTx">
        <pc:chgData name="Zhou, Tianyu" userId="793326eb-d44f-4cbb-bbbe-38eacbdc7acc" providerId="ADAL" clId="{9597C2E1-DA8F-442F-8E93-BA5417664433}" dt="2023-03-23T14:17:22.089" v="2797"/>
        <pc:sldMkLst>
          <pc:docMk/>
          <pc:sldMk cId="245045723" sldId="284"/>
        </pc:sldMkLst>
      </pc:sldChg>
      <pc:sldChg chg="modNotesTx">
        <pc:chgData name="Zhou, Tianyu" userId="793326eb-d44f-4cbb-bbbe-38eacbdc7acc" providerId="ADAL" clId="{9597C2E1-DA8F-442F-8E93-BA5417664433}" dt="2023-03-23T14:23:27.878" v="2801"/>
        <pc:sldMkLst>
          <pc:docMk/>
          <pc:sldMk cId="2335170847" sldId="285"/>
        </pc:sldMkLst>
      </pc:sldChg>
      <pc:sldChg chg="modNotesTx">
        <pc:chgData name="Zhou, Tianyu" userId="793326eb-d44f-4cbb-bbbe-38eacbdc7acc" providerId="ADAL" clId="{9597C2E1-DA8F-442F-8E93-BA5417664433}" dt="2023-03-23T14:17:15.123" v="2796"/>
        <pc:sldMkLst>
          <pc:docMk/>
          <pc:sldMk cId="3545111615" sldId="286"/>
        </pc:sldMkLst>
      </pc:sldChg>
      <pc:sldChg chg="modNotesTx">
        <pc:chgData name="Zhou, Tianyu" userId="793326eb-d44f-4cbb-bbbe-38eacbdc7acc" providerId="ADAL" clId="{9597C2E1-DA8F-442F-8E93-BA5417664433}" dt="2023-03-23T14:17:31.139" v="2798"/>
        <pc:sldMkLst>
          <pc:docMk/>
          <pc:sldMk cId="2294051580" sldId="287"/>
        </pc:sldMkLst>
      </pc:sldChg>
      <pc:sldChg chg="modNotesTx">
        <pc:chgData name="Zhou, Tianyu" userId="793326eb-d44f-4cbb-bbbe-38eacbdc7acc" providerId="ADAL" clId="{9597C2E1-DA8F-442F-8E93-BA5417664433}" dt="2023-03-23T14:17:44.129" v="2799"/>
        <pc:sldMkLst>
          <pc:docMk/>
          <pc:sldMk cId="2560236297" sldId="288"/>
        </pc:sldMkLst>
      </pc:sldChg>
      <pc:sldChg chg="modNotesTx">
        <pc:chgData name="Zhou, Tianyu" userId="793326eb-d44f-4cbb-bbbe-38eacbdc7acc" providerId="ADAL" clId="{9597C2E1-DA8F-442F-8E93-BA5417664433}" dt="2023-03-23T14:23:18.859" v="2800"/>
        <pc:sldMkLst>
          <pc:docMk/>
          <pc:sldMk cId="2129492691" sldId="289"/>
        </pc:sldMkLst>
      </pc:sldChg>
      <pc:sldChg chg="modNotesTx">
        <pc:chgData name="Zhou, Tianyu" userId="793326eb-d44f-4cbb-bbbe-38eacbdc7acc" providerId="ADAL" clId="{9597C2E1-DA8F-442F-8E93-BA5417664433}" dt="2023-03-23T11:57:36.265" v="1738"/>
        <pc:sldMkLst>
          <pc:docMk/>
          <pc:sldMk cId="2768399659" sldId="290"/>
        </pc:sldMkLst>
      </pc:sldChg>
      <pc:sldChg chg="modSp mod">
        <pc:chgData name="Zhou, Tianyu" userId="793326eb-d44f-4cbb-bbbe-38eacbdc7acc" providerId="ADAL" clId="{9597C2E1-DA8F-442F-8E93-BA5417664433}" dt="2023-03-23T06:14:19.936" v="1662" actId="732"/>
        <pc:sldMkLst>
          <pc:docMk/>
          <pc:sldMk cId="2446889926" sldId="291"/>
        </pc:sldMkLst>
        <pc:picChg chg="mod modCrop">
          <ac:chgData name="Zhou, Tianyu" userId="793326eb-d44f-4cbb-bbbe-38eacbdc7acc" providerId="ADAL" clId="{9597C2E1-DA8F-442F-8E93-BA5417664433}" dt="2023-03-23T06:14:19.936" v="1662" actId="732"/>
          <ac:picMkLst>
            <pc:docMk/>
            <pc:sldMk cId="2446889926" sldId="291"/>
            <ac:picMk id="2" creationId="{B111D292-F40F-C165-670D-09E86D9113B7}"/>
          </ac:picMkLst>
        </pc:picChg>
      </pc:sldChg>
      <pc:sldChg chg="addSp delSp modSp mod modAnim modNotesTx">
        <pc:chgData name="Zhou, Tianyu" userId="793326eb-d44f-4cbb-bbbe-38eacbdc7acc" providerId="ADAL" clId="{9597C2E1-DA8F-442F-8E93-BA5417664433}" dt="2023-03-23T05:40:54.335" v="1628" actId="20577"/>
        <pc:sldMkLst>
          <pc:docMk/>
          <pc:sldMk cId="4220626199" sldId="292"/>
        </pc:sldMkLst>
        <pc:spChg chg="add del mod">
          <ac:chgData name="Zhou, Tianyu" userId="793326eb-d44f-4cbb-bbbe-38eacbdc7acc" providerId="ADAL" clId="{9597C2E1-DA8F-442F-8E93-BA5417664433}" dt="2023-03-23T05:32:27.578" v="1182" actId="47"/>
          <ac:spMkLst>
            <pc:docMk/>
            <pc:sldMk cId="4220626199" sldId="292"/>
            <ac:spMk id="4" creationId="{04EEF94A-3FFC-1738-C9C2-343A96826EDB}"/>
          </ac:spMkLst>
        </pc:spChg>
        <pc:spChg chg="add mod">
          <ac:chgData name="Zhou, Tianyu" userId="793326eb-d44f-4cbb-bbbe-38eacbdc7acc" providerId="ADAL" clId="{9597C2E1-DA8F-442F-8E93-BA5417664433}" dt="2023-03-23T05:39:17.594" v="1490" actId="114"/>
          <ac:spMkLst>
            <pc:docMk/>
            <pc:sldMk cId="4220626199" sldId="292"/>
            <ac:spMk id="6" creationId="{45D9A751-8E80-E949-3FCC-D1E95FEE721A}"/>
          </ac:spMkLst>
        </pc:spChg>
        <pc:spChg chg="del">
          <ac:chgData name="Zhou, Tianyu" userId="793326eb-d44f-4cbb-bbbe-38eacbdc7acc" providerId="ADAL" clId="{9597C2E1-DA8F-442F-8E93-BA5417664433}" dt="2023-03-23T04:45:09.282" v="0" actId="478"/>
          <ac:spMkLst>
            <pc:docMk/>
            <pc:sldMk cId="4220626199" sldId="292"/>
            <ac:spMk id="22" creationId="{31FE9161-B4CD-336A-75DE-72D33E24E32A}"/>
          </ac:spMkLst>
        </pc:spChg>
        <pc:picChg chg="add mod">
          <ac:chgData name="Zhou, Tianyu" userId="793326eb-d44f-4cbb-bbbe-38eacbdc7acc" providerId="ADAL" clId="{9597C2E1-DA8F-442F-8E93-BA5417664433}" dt="2023-03-23T04:46:25.495" v="4" actId="1076"/>
          <ac:picMkLst>
            <pc:docMk/>
            <pc:sldMk cId="4220626199" sldId="292"/>
            <ac:picMk id="2" creationId="{CE6C2BCD-B8D1-6DE8-2B68-A7883BEF7B75}"/>
          </ac:picMkLst>
        </pc:picChg>
        <pc:picChg chg="del">
          <ac:chgData name="Zhou, Tianyu" userId="793326eb-d44f-4cbb-bbbe-38eacbdc7acc" providerId="ADAL" clId="{9597C2E1-DA8F-442F-8E93-BA5417664433}" dt="2023-03-23T04:45:09.282" v="0" actId="478"/>
          <ac:picMkLst>
            <pc:docMk/>
            <pc:sldMk cId="4220626199" sldId="292"/>
            <ac:picMk id="3" creationId="{8440CD16-5463-F0BF-C316-5D00926A6706}"/>
          </ac:picMkLst>
        </pc:picChg>
        <pc:picChg chg="del">
          <ac:chgData name="Zhou, Tianyu" userId="793326eb-d44f-4cbb-bbbe-38eacbdc7acc" providerId="ADAL" clId="{9597C2E1-DA8F-442F-8E93-BA5417664433}" dt="2023-03-23T04:45:10.093" v="1" actId="478"/>
          <ac:picMkLst>
            <pc:docMk/>
            <pc:sldMk cId="4220626199" sldId="292"/>
            <ac:picMk id="19" creationId="{1E012FB5-4E9E-96C1-EEBF-15AEBE015A1D}"/>
          </ac:picMkLst>
        </pc:picChg>
        <pc:picChg chg="del">
          <ac:chgData name="Zhou, Tianyu" userId="793326eb-d44f-4cbb-bbbe-38eacbdc7acc" providerId="ADAL" clId="{9597C2E1-DA8F-442F-8E93-BA5417664433}" dt="2023-03-23T04:45:09.282" v="0" actId="478"/>
          <ac:picMkLst>
            <pc:docMk/>
            <pc:sldMk cId="4220626199" sldId="292"/>
            <ac:picMk id="21" creationId="{3B970E48-0C7B-B195-38CC-6F2D71C783E0}"/>
          </ac:picMkLst>
        </pc:picChg>
      </pc:sldChg>
      <pc:sldChg chg="modSp mod">
        <pc:chgData name="Zhou, Tianyu" userId="793326eb-d44f-4cbb-bbbe-38eacbdc7acc" providerId="ADAL" clId="{9597C2E1-DA8F-442F-8E93-BA5417664433}" dt="2023-03-23T04:52:09.020" v="68" actId="58"/>
        <pc:sldMkLst>
          <pc:docMk/>
          <pc:sldMk cId="4049014647" sldId="293"/>
        </pc:sldMkLst>
        <pc:spChg chg="mod">
          <ac:chgData name="Zhou, Tianyu" userId="793326eb-d44f-4cbb-bbbe-38eacbdc7acc" providerId="ADAL" clId="{9597C2E1-DA8F-442F-8E93-BA5417664433}" dt="2023-03-23T04:52:09.020" v="68" actId="58"/>
          <ac:spMkLst>
            <pc:docMk/>
            <pc:sldMk cId="4049014647" sldId="293"/>
            <ac:spMk id="2" creationId="{46FC9884-F75D-2BC5-09FE-F57DDB8F0096}"/>
          </ac:spMkLst>
        </pc:spChg>
      </pc:sldChg>
      <pc:sldChg chg="modNotesTx">
        <pc:chgData name="Zhou, Tianyu" userId="793326eb-d44f-4cbb-bbbe-38eacbdc7acc" providerId="ADAL" clId="{9597C2E1-DA8F-442F-8E93-BA5417664433}" dt="2023-03-23T14:25:28.184" v="2804"/>
        <pc:sldMkLst>
          <pc:docMk/>
          <pc:sldMk cId="4053494982" sldId="294"/>
        </pc:sldMkLst>
      </pc:sldChg>
      <pc:sldChg chg="new del">
        <pc:chgData name="Zhou, Tianyu" userId="793326eb-d44f-4cbb-bbbe-38eacbdc7acc" providerId="ADAL" clId="{9597C2E1-DA8F-442F-8E93-BA5417664433}" dt="2023-03-23T05:13:23.937" v="714" actId="47"/>
        <pc:sldMkLst>
          <pc:docMk/>
          <pc:sldMk cId="2275581724" sldId="295"/>
        </pc:sldMkLst>
      </pc:sldChg>
    </pc:docChg>
  </pc:docChgLst>
  <pc:docChgLst>
    <pc:chgData name="Zhou, Tianyu" userId="793326eb-d44f-4cbb-bbbe-38eacbdc7acc" providerId="ADAL" clId="{B03FEA8C-4102-4E55-948D-9E75A007EED3}"/>
    <pc:docChg chg="undo redo custSel addSld delSld modSld">
      <pc:chgData name="Zhou, Tianyu" userId="793326eb-d44f-4cbb-bbbe-38eacbdc7acc" providerId="ADAL" clId="{B03FEA8C-4102-4E55-948D-9E75A007EED3}" dt="2023-03-23T03:16:54.655" v="3510" actId="20577"/>
      <pc:docMkLst>
        <pc:docMk/>
      </pc:docMkLst>
      <pc:sldChg chg="modSp mod">
        <pc:chgData name="Zhou, Tianyu" userId="793326eb-d44f-4cbb-bbbe-38eacbdc7acc" providerId="ADAL" clId="{B03FEA8C-4102-4E55-948D-9E75A007EED3}" dt="2023-03-22T05:16:01.127" v="3084" actId="20577"/>
        <pc:sldMkLst>
          <pc:docMk/>
          <pc:sldMk cId="0" sldId="256"/>
        </pc:sldMkLst>
        <pc:spChg chg="mod">
          <ac:chgData name="Zhou, Tianyu" userId="793326eb-d44f-4cbb-bbbe-38eacbdc7acc" providerId="ADAL" clId="{B03FEA8C-4102-4E55-948D-9E75A007EED3}" dt="2023-03-22T05:16:01.127" v="3084" actId="20577"/>
          <ac:spMkLst>
            <pc:docMk/>
            <pc:sldMk cId="0" sldId="256"/>
            <ac:spMk id="84" creationId="{00000000-0000-0000-0000-000000000000}"/>
          </ac:spMkLst>
        </pc:spChg>
      </pc:sldChg>
      <pc:sldChg chg="addSp delSp modSp mod modNotesTx">
        <pc:chgData name="Zhou, Tianyu" userId="793326eb-d44f-4cbb-bbbe-38eacbdc7acc" providerId="ADAL" clId="{B03FEA8C-4102-4E55-948D-9E75A007EED3}" dt="2023-03-22T05:17:05.704" v="3126" actId="20577"/>
        <pc:sldMkLst>
          <pc:docMk/>
          <pc:sldMk cId="0" sldId="258"/>
        </pc:sldMkLst>
        <pc:spChg chg="mod">
          <ac:chgData name="Zhou, Tianyu" userId="793326eb-d44f-4cbb-bbbe-38eacbdc7acc" providerId="ADAL" clId="{B03FEA8C-4102-4E55-948D-9E75A007EED3}" dt="2023-03-22T03:52:16.574" v="2525" actId="20577"/>
          <ac:spMkLst>
            <pc:docMk/>
            <pc:sldMk cId="0" sldId="258"/>
            <ac:spMk id="10" creationId="{33AF76B9-1108-F27D-B26F-5848DF3EC25F}"/>
          </ac:spMkLst>
        </pc:spChg>
        <pc:spChg chg="mod">
          <ac:chgData name="Zhou, Tianyu" userId="793326eb-d44f-4cbb-bbbe-38eacbdc7acc" providerId="ADAL" clId="{B03FEA8C-4102-4E55-948D-9E75A007EED3}" dt="2023-03-21T15:22:28.362" v="414" actId="20577"/>
          <ac:spMkLst>
            <pc:docMk/>
            <pc:sldMk cId="0" sldId="258"/>
            <ac:spMk id="103" creationId="{00000000-0000-0000-0000-000000000000}"/>
          </ac:spMkLst>
        </pc:spChg>
        <pc:picChg chg="add mod">
          <ac:chgData name="Zhou, Tianyu" userId="793326eb-d44f-4cbb-bbbe-38eacbdc7acc" providerId="ADAL" clId="{B03FEA8C-4102-4E55-948D-9E75A007EED3}" dt="2023-03-22T03:50:05.439" v="2520" actId="14100"/>
          <ac:picMkLst>
            <pc:docMk/>
            <pc:sldMk cId="0" sldId="258"/>
            <ac:picMk id="3" creationId="{502E9985-FB24-7E55-FBC3-1695FC65ADBC}"/>
          </ac:picMkLst>
        </pc:picChg>
        <pc:picChg chg="del">
          <ac:chgData name="Zhou, Tianyu" userId="793326eb-d44f-4cbb-bbbe-38eacbdc7acc" providerId="ADAL" clId="{B03FEA8C-4102-4E55-948D-9E75A007EED3}" dt="2023-03-22T03:49:03.222" v="2514" actId="478"/>
          <ac:picMkLst>
            <pc:docMk/>
            <pc:sldMk cId="0" sldId="258"/>
            <ac:picMk id="7" creationId="{BED4FAC4-4879-D889-204A-DFDC8878AD5F}"/>
          </ac:picMkLst>
        </pc:picChg>
      </pc:sldChg>
      <pc:sldChg chg="addSp delSp modSp mod modNotesTx">
        <pc:chgData name="Zhou, Tianyu" userId="793326eb-d44f-4cbb-bbbe-38eacbdc7acc" providerId="ADAL" clId="{B03FEA8C-4102-4E55-948D-9E75A007EED3}" dt="2023-03-23T03:07:49.590" v="3433" actId="14100"/>
        <pc:sldMkLst>
          <pc:docMk/>
          <pc:sldMk cId="0" sldId="259"/>
        </pc:sldMkLst>
        <pc:spChg chg="add mod">
          <ac:chgData name="Zhou, Tianyu" userId="793326eb-d44f-4cbb-bbbe-38eacbdc7acc" providerId="ADAL" clId="{B03FEA8C-4102-4E55-948D-9E75A007EED3}" dt="2023-03-21T15:19:37.980" v="356" actId="20577"/>
          <ac:spMkLst>
            <pc:docMk/>
            <pc:sldMk cId="0" sldId="259"/>
            <ac:spMk id="2" creationId="{3C85862F-16E6-2F20-4E6E-F9D507878403}"/>
          </ac:spMkLst>
        </pc:spChg>
        <pc:spChg chg="add del">
          <ac:chgData name="Zhou, Tianyu" userId="793326eb-d44f-4cbb-bbbe-38eacbdc7acc" providerId="ADAL" clId="{B03FEA8C-4102-4E55-948D-9E75A007EED3}" dt="2023-03-22T03:56:39.708" v="2536" actId="478"/>
          <ac:spMkLst>
            <pc:docMk/>
            <pc:sldMk cId="0" sldId="259"/>
            <ac:spMk id="2" creationId="{979667D3-5EB8-9824-34BA-50CB5F3F3EA8}"/>
          </ac:spMkLst>
        </pc:spChg>
        <pc:spChg chg="mod">
          <ac:chgData name="Zhou, Tianyu" userId="793326eb-d44f-4cbb-bbbe-38eacbdc7acc" providerId="ADAL" clId="{B03FEA8C-4102-4E55-948D-9E75A007EED3}" dt="2023-03-21T15:28:57.813" v="611" actId="368"/>
          <ac:spMkLst>
            <pc:docMk/>
            <pc:sldMk cId="0" sldId="259"/>
            <ac:spMk id="6" creationId="{1A15E5A2-87BE-021E-C06E-89F4E446AA9D}"/>
          </ac:spMkLst>
        </pc:spChg>
        <pc:spChg chg="add mod">
          <ac:chgData name="Zhou, Tianyu" userId="793326eb-d44f-4cbb-bbbe-38eacbdc7acc" providerId="ADAL" clId="{B03FEA8C-4102-4E55-948D-9E75A007EED3}" dt="2023-03-21T15:30:44.901" v="717" actId="1076"/>
          <ac:spMkLst>
            <pc:docMk/>
            <pc:sldMk cId="0" sldId="259"/>
            <ac:spMk id="7" creationId="{5FE231AA-7981-4571-8366-E12EE6365259}"/>
          </ac:spMkLst>
        </pc:spChg>
        <pc:spChg chg="mod">
          <ac:chgData name="Zhou, Tianyu" userId="793326eb-d44f-4cbb-bbbe-38eacbdc7acc" providerId="ADAL" clId="{B03FEA8C-4102-4E55-948D-9E75A007EED3}" dt="2023-03-22T03:55:55.795" v="2534" actId="114"/>
          <ac:spMkLst>
            <pc:docMk/>
            <pc:sldMk cId="0" sldId="259"/>
            <ac:spMk id="18" creationId="{CE05E1D2-CB6E-6BD2-C604-E84376D8AC33}"/>
          </ac:spMkLst>
        </pc:spChg>
        <pc:grpChg chg="mod">
          <ac:chgData name="Zhou, Tianyu" userId="793326eb-d44f-4cbb-bbbe-38eacbdc7acc" providerId="ADAL" clId="{B03FEA8C-4102-4E55-948D-9E75A007EED3}" dt="2023-03-22T03:53:30.840" v="2526" actId="688"/>
          <ac:grpSpMkLst>
            <pc:docMk/>
            <pc:sldMk cId="0" sldId="259"/>
            <ac:grpSpMk id="8" creationId="{C7B5ABC0-5F53-93AC-B972-0C57574781AB}"/>
          </ac:grpSpMkLst>
        </pc:grpChg>
        <pc:grpChg chg="mod">
          <ac:chgData name="Zhou, Tianyu" userId="793326eb-d44f-4cbb-bbbe-38eacbdc7acc" providerId="ADAL" clId="{B03FEA8C-4102-4E55-948D-9E75A007EED3}" dt="2023-03-21T15:30:15.531" v="716" actId="1038"/>
          <ac:grpSpMkLst>
            <pc:docMk/>
            <pc:sldMk cId="0" sldId="259"/>
            <ac:grpSpMk id="12" creationId="{6258FD54-8077-8307-12AF-58069036EE44}"/>
          </ac:grpSpMkLst>
        </pc:grpChg>
        <pc:cxnChg chg="add mod">
          <ac:chgData name="Zhou, Tianyu" userId="793326eb-d44f-4cbb-bbbe-38eacbdc7acc" providerId="ADAL" clId="{B03FEA8C-4102-4E55-948D-9E75A007EED3}" dt="2023-03-22T03:57:39.318" v="2551" actId="14100"/>
          <ac:cxnSpMkLst>
            <pc:docMk/>
            <pc:sldMk cId="0" sldId="259"/>
            <ac:cxnSpMk id="4" creationId="{9F5884EC-A274-037D-8544-DD67F3A8608E}"/>
          </ac:cxnSpMkLst>
        </pc:cxnChg>
        <pc:cxnChg chg="add mod">
          <ac:chgData name="Zhou, Tianyu" userId="793326eb-d44f-4cbb-bbbe-38eacbdc7acc" providerId="ADAL" clId="{B03FEA8C-4102-4E55-948D-9E75A007EED3}" dt="2023-03-23T03:07:49.590" v="3433" actId="14100"/>
          <ac:cxnSpMkLst>
            <pc:docMk/>
            <pc:sldMk cId="0" sldId="259"/>
            <ac:cxnSpMk id="5" creationId="{49512446-5E0B-50B0-02D0-4EDA2F7E11F4}"/>
          </ac:cxnSpMkLst>
        </pc:cxnChg>
        <pc:cxnChg chg="add mod">
          <ac:chgData name="Zhou, Tianyu" userId="793326eb-d44f-4cbb-bbbe-38eacbdc7acc" providerId="ADAL" clId="{B03FEA8C-4102-4E55-948D-9E75A007EED3}" dt="2023-03-22T03:57:52.818" v="2554" actId="14100"/>
          <ac:cxnSpMkLst>
            <pc:docMk/>
            <pc:sldMk cId="0" sldId="259"/>
            <ac:cxnSpMk id="6" creationId="{0B64534B-B8B5-A331-F321-098BBFE33BF7}"/>
          </ac:cxnSpMkLst>
        </pc:cxnChg>
      </pc:sldChg>
      <pc:sldChg chg="modSp modAnim modNotesTx">
        <pc:chgData name="Zhou, Tianyu" userId="793326eb-d44f-4cbb-bbbe-38eacbdc7acc" providerId="ADAL" clId="{B03FEA8C-4102-4E55-948D-9E75A007EED3}" dt="2023-03-22T05:17:33.812" v="3138" actId="20577"/>
        <pc:sldMkLst>
          <pc:docMk/>
          <pc:sldMk cId="0" sldId="260"/>
        </pc:sldMkLst>
        <pc:spChg chg="mod">
          <ac:chgData name="Zhou, Tianyu" userId="793326eb-d44f-4cbb-bbbe-38eacbdc7acc" providerId="ADAL" clId="{B03FEA8C-4102-4E55-948D-9E75A007EED3}" dt="2023-03-22T04:06:58.609" v="2646" actId="20577"/>
          <ac:spMkLst>
            <pc:docMk/>
            <pc:sldMk cId="0" sldId="260"/>
            <ac:spMk id="120" creationId="{00000000-0000-0000-0000-000000000000}"/>
          </ac:spMkLst>
        </pc:spChg>
      </pc:sldChg>
      <pc:sldChg chg="modNotesTx">
        <pc:chgData name="Zhou, Tianyu" userId="793326eb-d44f-4cbb-bbbe-38eacbdc7acc" providerId="ADAL" clId="{B03FEA8C-4102-4E55-948D-9E75A007EED3}" dt="2023-03-22T05:27:43.344" v="3358" actId="20577"/>
        <pc:sldMkLst>
          <pc:docMk/>
          <pc:sldMk cId="0" sldId="264"/>
        </pc:sldMkLst>
      </pc:sldChg>
      <pc:sldChg chg="delSp modSp mod delAnim">
        <pc:chgData name="Zhou, Tianyu" userId="793326eb-d44f-4cbb-bbbe-38eacbdc7acc" providerId="ADAL" clId="{B03FEA8C-4102-4E55-948D-9E75A007EED3}" dt="2023-03-22T04:13:54.662" v="2766" actId="478"/>
        <pc:sldMkLst>
          <pc:docMk/>
          <pc:sldMk cId="0" sldId="265"/>
        </pc:sldMkLst>
        <pc:spChg chg="mod">
          <ac:chgData name="Zhou, Tianyu" userId="793326eb-d44f-4cbb-bbbe-38eacbdc7acc" providerId="ADAL" clId="{B03FEA8C-4102-4E55-948D-9E75A007EED3}" dt="2023-03-22T04:08:21.462" v="2666" actId="20577"/>
          <ac:spMkLst>
            <pc:docMk/>
            <pc:sldMk cId="0" sldId="265"/>
            <ac:spMk id="190" creationId="{00000000-0000-0000-0000-000000000000}"/>
          </ac:spMkLst>
        </pc:spChg>
        <pc:spChg chg="mod">
          <ac:chgData name="Zhou, Tianyu" userId="793326eb-d44f-4cbb-bbbe-38eacbdc7acc" providerId="ADAL" clId="{B03FEA8C-4102-4E55-948D-9E75A007EED3}" dt="2023-03-22T04:08:15.704" v="2664" actId="20577"/>
          <ac:spMkLst>
            <pc:docMk/>
            <pc:sldMk cId="0" sldId="265"/>
            <ac:spMk id="192" creationId="{00000000-0000-0000-0000-000000000000}"/>
          </ac:spMkLst>
        </pc:spChg>
        <pc:cxnChg chg="del">
          <ac:chgData name="Zhou, Tianyu" userId="793326eb-d44f-4cbb-bbbe-38eacbdc7acc" providerId="ADAL" clId="{B03FEA8C-4102-4E55-948D-9E75A007EED3}" dt="2023-03-22T04:13:54.662" v="2766" actId="478"/>
          <ac:cxnSpMkLst>
            <pc:docMk/>
            <pc:sldMk cId="0" sldId="265"/>
            <ac:cxnSpMk id="191" creationId="{00000000-0000-0000-0000-000000000000}"/>
          </ac:cxnSpMkLst>
        </pc:cxnChg>
      </pc:sldChg>
      <pc:sldChg chg="delSp modSp mod delAnim modNotesTx">
        <pc:chgData name="Zhou, Tianyu" userId="793326eb-d44f-4cbb-bbbe-38eacbdc7acc" providerId="ADAL" clId="{B03FEA8C-4102-4E55-948D-9E75A007EED3}" dt="2023-03-22T05:18:59.781" v="3176" actId="20577"/>
        <pc:sldMkLst>
          <pc:docMk/>
          <pc:sldMk cId="0" sldId="266"/>
        </pc:sldMkLst>
        <pc:spChg chg="del">
          <ac:chgData name="Zhou, Tianyu" userId="793326eb-d44f-4cbb-bbbe-38eacbdc7acc" providerId="ADAL" clId="{B03FEA8C-4102-4E55-948D-9E75A007EED3}" dt="2023-03-22T04:13:50.026" v="2765" actId="478"/>
          <ac:spMkLst>
            <pc:docMk/>
            <pc:sldMk cId="0" sldId="266"/>
            <ac:spMk id="11" creationId="{C80B46C1-95A9-087E-03FE-44F2BED7E3F2}"/>
          </ac:spMkLst>
        </pc:spChg>
        <pc:spChg chg="del">
          <ac:chgData name="Zhou, Tianyu" userId="793326eb-d44f-4cbb-bbbe-38eacbdc7acc" providerId="ADAL" clId="{B03FEA8C-4102-4E55-948D-9E75A007EED3}" dt="2023-03-22T04:13:48.664" v="2764" actId="478"/>
          <ac:spMkLst>
            <pc:docMk/>
            <pc:sldMk cId="0" sldId="266"/>
            <ac:spMk id="12" creationId="{F69BD209-EE92-089D-7961-F67B45997546}"/>
          </ac:spMkLst>
        </pc:spChg>
        <pc:spChg chg="mod">
          <ac:chgData name="Zhou, Tianyu" userId="793326eb-d44f-4cbb-bbbe-38eacbdc7acc" providerId="ADAL" clId="{B03FEA8C-4102-4E55-948D-9E75A007EED3}" dt="2023-03-22T04:13:26.072" v="2763" actId="20577"/>
          <ac:spMkLst>
            <pc:docMk/>
            <pc:sldMk cId="0" sldId="266"/>
            <ac:spMk id="200" creationId="{00000000-0000-0000-0000-000000000000}"/>
          </ac:spMkLst>
        </pc:spChg>
      </pc:sldChg>
      <pc:sldChg chg="addSp delSp modSp mod delAnim modAnim modShow modNotesTx">
        <pc:chgData name="Zhou, Tianyu" userId="793326eb-d44f-4cbb-bbbe-38eacbdc7acc" providerId="ADAL" clId="{B03FEA8C-4102-4E55-948D-9E75A007EED3}" dt="2023-03-22T05:21:14.203" v="3279" actId="20577"/>
        <pc:sldMkLst>
          <pc:docMk/>
          <pc:sldMk cId="0" sldId="267"/>
        </pc:sldMkLst>
        <pc:spChg chg="add mod">
          <ac:chgData name="Zhou, Tianyu" userId="793326eb-d44f-4cbb-bbbe-38eacbdc7acc" providerId="ADAL" clId="{B03FEA8C-4102-4E55-948D-9E75A007EED3}" dt="2023-03-22T04:15:26.463" v="2773" actId="1076"/>
          <ac:spMkLst>
            <pc:docMk/>
            <pc:sldMk cId="0" sldId="267"/>
            <ac:spMk id="2" creationId="{37F2B4E4-DC3E-42EE-33FA-DFB0244A9063}"/>
          </ac:spMkLst>
        </pc:spChg>
        <pc:spChg chg="mod">
          <ac:chgData name="Zhou, Tianyu" userId="793326eb-d44f-4cbb-bbbe-38eacbdc7acc" providerId="ADAL" clId="{B03FEA8C-4102-4E55-948D-9E75A007EED3}" dt="2023-03-22T04:16:59.534" v="2783" actId="14100"/>
          <ac:spMkLst>
            <pc:docMk/>
            <pc:sldMk cId="0" sldId="267"/>
            <ac:spMk id="11" creationId="{FB8EC20B-219A-6465-7CC2-3D61DFAAF7B3}"/>
          </ac:spMkLst>
        </pc:spChg>
        <pc:spChg chg="mod">
          <ac:chgData name="Zhou, Tianyu" userId="793326eb-d44f-4cbb-bbbe-38eacbdc7acc" providerId="ADAL" clId="{B03FEA8C-4102-4E55-948D-9E75A007EED3}" dt="2023-03-22T04:17:04.575" v="2784" actId="14100"/>
          <ac:spMkLst>
            <pc:docMk/>
            <pc:sldMk cId="0" sldId="267"/>
            <ac:spMk id="12" creationId="{1ED375EA-F634-0690-072D-590B125E0133}"/>
          </ac:spMkLst>
        </pc:spChg>
        <pc:spChg chg="mod">
          <ac:chgData name="Zhou, Tianyu" userId="793326eb-d44f-4cbb-bbbe-38eacbdc7acc" providerId="ADAL" clId="{B03FEA8C-4102-4E55-948D-9E75A007EED3}" dt="2023-03-22T04:17:14.239" v="2786" actId="14100"/>
          <ac:spMkLst>
            <pc:docMk/>
            <pc:sldMk cId="0" sldId="267"/>
            <ac:spMk id="13" creationId="{FC5F9F93-13D3-CD6A-7594-A48C9621419E}"/>
          </ac:spMkLst>
        </pc:spChg>
        <pc:spChg chg="del">
          <ac:chgData name="Zhou, Tianyu" userId="793326eb-d44f-4cbb-bbbe-38eacbdc7acc" providerId="ADAL" clId="{B03FEA8C-4102-4E55-948D-9E75A007EED3}" dt="2023-03-22T04:51:21.629" v="3061" actId="478"/>
          <ac:spMkLst>
            <pc:docMk/>
            <pc:sldMk cId="0" sldId="267"/>
            <ac:spMk id="14" creationId="{BA2B1BD4-2A10-CAB1-39F2-C38DEE03F341}"/>
          </ac:spMkLst>
        </pc:spChg>
        <pc:spChg chg="del">
          <ac:chgData name="Zhou, Tianyu" userId="793326eb-d44f-4cbb-bbbe-38eacbdc7acc" providerId="ADAL" clId="{B03FEA8C-4102-4E55-948D-9E75A007EED3}" dt="2023-03-22T04:51:22.494" v="3062" actId="478"/>
          <ac:spMkLst>
            <pc:docMk/>
            <pc:sldMk cId="0" sldId="267"/>
            <ac:spMk id="15" creationId="{9D3A4C9A-24F0-7083-4DE3-FF8509044077}"/>
          </ac:spMkLst>
        </pc:spChg>
        <pc:spChg chg="del">
          <ac:chgData name="Zhou, Tianyu" userId="793326eb-d44f-4cbb-bbbe-38eacbdc7acc" providerId="ADAL" clId="{B03FEA8C-4102-4E55-948D-9E75A007EED3}" dt="2023-03-22T04:51:20.506" v="3060" actId="478"/>
          <ac:spMkLst>
            <pc:docMk/>
            <pc:sldMk cId="0" sldId="267"/>
            <ac:spMk id="16" creationId="{C59C7FE1-F366-7D30-B939-D18056A5E4E9}"/>
          </ac:spMkLst>
        </pc:spChg>
        <pc:spChg chg="del">
          <ac:chgData name="Zhou, Tianyu" userId="793326eb-d44f-4cbb-bbbe-38eacbdc7acc" providerId="ADAL" clId="{B03FEA8C-4102-4E55-948D-9E75A007EED3}" dt="2023-03-22T04:51:18.791" v="3059" actId="478"/>
          <ac:spMkLst>
            <pc:docMk/>
            <pc:sldMk cId="0" sldId="267"/>
            <ac:spMk id="17" creationId="{0BB7D6DF-032D-48D4-00E1-E31EFCF8644B}"/>
          </ac:spMkLst>
        </pc:spChg>
      </pc:sldChg>
      <pc:sldChg chg="addSp delSp modSp del mod addAnim delAnim modAnim modShow">
        <pc:chgData name="Zhou, Tianyu" userId="793326eb-d44f-4cbb-bbbe-38eacbdc7acc" providerId="ADAL" clId="{B03FEA8C-4102-4E55-948D-9E75A007EED3}" dt="2023-03-23T02:30:40.360" v="3428" actId="47"/>
        <pc:sldMkLst>
          <pc:docMk/>
          <pc:sldMk cId="0" sldId="269"/>
        </pc:sldMkLst>
        <pc:spChg chg="add mod">
          <ac:chgData name="Zhou, Tianyu" userId="793326eb-d44f-4cbb-bbbe-38eacbdc7acc" providerId="ADAL" clId="{B03FEA8C-4102-4E55-948D-9E75A007EED3}" dt="2023-03-22T04:31:40.265" v="2873" actId="1076"/>
          <ac:spMkLst>
            <pc:docMk/>
            <pc:sldMk cId="0" sldId="269"/>
            <ac:spMk id="3" creationId="{CAE47382-4C6C-7BBB-B96C-1CF13C1CED57}"/>
          </ac:spMkLst>
        </pc:spChg>
        <pc:spChg chg="add del mod">
          <ac:chgData name="Zhou, Tianyu" userId="793326eb-d44f-4cbb-bbbe-38eacbdc7acc" providerId="ADAL" clId="{B03FEA8C-4102-4E55-948D-9E75A007EED3}" dt="2023-03-22T04:31:06.598" v="2838" actId="478"/>
          <ac:spMkLst>
            <pc:docMk/>
            <pc:sldMk cId="0" sldId="269"/>
            <ac:spMk id="5" creationId="{B24F7521-EBA8-B084-F66A-DA2C07A79AA7}"/>
          </ac:spMkLst>
        </pc:spChg>
        <pc:spChg chg="add del mod">
          <ac:chgData name="Zhou, Tianyu" userId="793326eb-d44f-4cbb-bbbe-38eacbdc7acc" providerId="ADAL" clId="{B03FEA8C-4102-4E55-948D-9E75A007EED3}" dt="2023-03-22T04:31:07.461" v="2839" actId="478"/>
          <ac:spMkLst>
            <pc:docMk/>
            <pc:sldMk cId="0" sldId="269"/>
            <ac:spMk id="11" creationId="{35FED8EC-3462-8DD5-BE28-7C072EF18525}"/>
          </ac:spMkLst>
        </pc:spChg>
        <pc:spChg chg="add del mod">
          <ac:chgData name="Zhou, Tianyu" userId="793326eb-d44f-4cbb-bbbe-38eacbdc7acc" providerId="ADAL" clId="{B03FEA8C-4102-4E55-948D-9E75A007EED3}" dt="2023-03-22T04:31:00.588" v="2835" actId="478"/>
          <ac:spMkLst>
            <pc:docMk/>
            <pc:sldMk cId="0" sldId="269"/>
            <ac:spMk id="231" creationId="{00000000-0000-0000-0000-000000000000}"/>
          </ac:spMkLst>
        </pc:spChg>
        <pc:spChg chg="add del mod">
          <ac:chgData name="Zhou, Tianyu" userId="793326eb-d44f-4cbb-bbbe-38eacbdc7acc" providerId="ADAL" clId="{B03FEA8C-4102-4E55-948D-9E75A007EED3}" dt="2023-03-22T04:31:00.244" v="2834" actId="478"/>
          <ac:spMkLst>
            <pc:docMk/>
            <pc:sldMk cId="0" sldId="269"/>
            <ac:spMk id="234" creationId="{00000000-0000-0000-0000-000000000000}"/>
          </ac:spMkLst>
        </pc:spChg>
        <pc:picChg chg="add mod modCrop">
          <ac:chgData name="Zhou, Tianyu" userId="793326eb-d44f-4cbb-bbbe-38eacbdc7acc" providerId="ADAL" clId="{B03FEA8C-4102-4E55-948D-9E75A007EED3}" dt="2023-03-22T04:31:11.500" v="2871" actId="1037"/>
          <ac:picMkLst>
            <pc:docMk/>
            <pc:sldMk cId="0" sldId="269"/>
            <ac:picMk id="4" creationId="{C4BDF86E-479E-CD2E-B14F-8180DC7AD30B}"/>
          </ac:picMkLst>
        </pc:picChg>
        <pc:picChg chg="add mod modCrop">
          <ac:chgData name="Zhou, Tianyu" userId="793326eb-d44f-4cbb-bbbe-38eacbdc7acc" providerId="ADAL" clId="{B03FEA8C-4102-4E55-948D-9E75A007EED3}" dt="2023-03-22T04:31:11.500" v="2871" actId="1037"/>
          <ac:picMkLst>
            <pc:docMk/>
            <pc:sldMk cId="0" sldId="269"/>
            <ac:picMk id="6" creationId="{FECF677E-CB45-8A14-B798-1E40C24CF684}"/>
          </ac:picMkLst>
        </pc:picChg>
        <pc:picChg chg="add del mod">
          <ac:chgData name="Zhou, Tianyu" userId="793326eb-d44f-4cbb-bbbe-38eacbdc7acc" providerId="ADAL" clId="{B03FEA8C-4102-4E55-948D-9E75A007EED3}" dt="2023-03-22T04:30:52.434" v="2829" actId="478"/>
          <ac:picMkLst>
            <pc:docMk/>
            <pc:sldMk cId="0" sldId="269"/>
            <ac:picMk id="7" creationId="{094611CB-9471-F322-E612-486ACBFF4989}"/>
          </ac:picMkLst>
        </pc:picChg>
        <pc:picChg chg="add del mod">
          <ac:chgData name="Zhou, Tianyu" userId="793326eb-d44f-4cbb-bbbe-38eacbdc7acc" providerId="ADAL" clId="{B03FEA8C-4102-4E55-948D-9E75A007EED3}" dt="2023-03-21T07:55:25.200" v="54" actId="478"/>
          <ac:picMkLst>
            <pc:docMk/>
            <pc:sldMk cId="0" sldId="269"/>
            <ac:picMk id="8" creationId="{0BA8B1BC-F63A-7B5A-E085-A7F973AF58D1}"/>
          </ac:picMkLst>
        </pc:picChg>
        <pc:picChg chg="add del mod">
          <ac:chgData name="Zhou, Tianyu" userId="793326eb-d44f-4cbb-bbbe-38eacbdc7acc" providerId="ADAL" clId="{B03FEA8C-4102-4E55-948D-9E75A007EED3}" dt="2023-03-22T04:31:08.082" v="2840" actId="478"/>
          <ac:picMkLst>
            <pc:docMk/>
            <pc:sldMk cId="0" sldId="269"/>
            <ac:picMk id="9" creationId="{B217B55A-0E88-542F-0D15-615D6AE37811}"/>
          </ac:picMkLst>
        </pc:picChg>
        <pc:picChg chg="add del mod">
          <ac:chgData name="Zhou, Tianyu" userId="793326eb-d44f-4cbb-bbbe-38eacbdc7acc" providerId="ADAL" clId="{B03FEA8C-4102-4E55-948D-9E75A007EED3}" dt="2023-03-21T15:57:22.629" v="982" actId="478"/>
          <ac:picMkLst>
            <pc:docMk/>
            <pc:sldMk cId="0" sldId="269"/>
            <ac:picMk id="10" creationId="{D007D591-A3EA-1D81-20D3-B7EA9C7E116A}"/>
          </ac:picMkLst>
        </pc:picChg>
        <pc:picChg chg="add del mod">
          <ac:chgData name="Zhou, Tianyu" userId="793326eb-d44f-4cbb-bbbe-38eacbdc7acc" providerId="ADAL" clId="{B03FEA8C-4102-4E55-948D-9E75A007EED3}" dt="2023-03-21T15:57:24.119" v="983" actId="478"/>
          <ac:picMkLst>
            <pc:docMk/>
            <pc:sldMk cId="0" sldId="269"/>
            <ac:picMk id="12" creationId="{F74BF756-C707-F7D9-75D2-DF909C1B1BFA}"/>
          </ac:picMkLst>
        </pc:picChg>
      </pc:sldChg>
      <pc:sldChg chg="addSp delSp modSp mod modNotesTx">
        <pc:chgData name="Zhou, Tianyu" userId="793326eb-d44f-4cbb-bbbe-38eacbdc7acc" providerId="ADAL" clId="{B03FEA8C-4102-4E55-948D-9E75A007EED3}" dt="2023-03-23T03:09:16.594" v="3435" actId="20577"/>
        <pc:sldMkLst>
          <pc:docMk/>
          <pc:sldMk cId="0" sldId="270"/>
        </pc:sldMkLst>
        <pc:spChg chg="mod">
          <ac:chgData name="Zhou, Tianyu" userId="793326eb-d44f-4cbb-bbbe-38eacbdc7acc" providerId="ADAL" clId="{B03FEA8C-4102-4E55-948D-9E75A007EED3}" dt="2023-03-23T03:09:04.838" v="3434" actId="1076"/>
          <ac:spMkLst>
            <pc:docMk/>
            <pc:sldMk cId="0" sldId="270"/>
            <ac:spMk id="3" creationId="{64F45675-FC26-6561-F620-6E87D156B2F6}"/>
          </ac:spMkLst>
        </pc:spChg>
        <pc:picChg chg="add del mod">
          <ac:chgData name="Zhou, Tianyu" userId="793326eb-d44f-4cbb-bbbe-38eacbdc7acc" providerId="ADAL" clId="{B03FEA8C-4102-4E55-948D-9E75A007EED3}" dt="2023-03-21T06:31:21.908" v="4" actId="478"/>
          <ac:picMkLst>
            <pc:docMk/>
            <pc:sldMk cId="0" sldId="270"/>
            <ac:picMk id="4" creationId="{F5F9DC0C-10DA-C010-E5CD-8FB14CD8044E}"/>
          </ac:picMkLst>
        </pc:picChg>
        <pc:picChg chg="add mod modCrop">
          <ac:chgData name="Zhou, Tianyu" userId="793326eb-d44f-4cbb-bbbe-38eacbdc7acc" providerId="ADAL" clId="{B03FEA8C-4102-4E55-948D-9E75A007EED3}" dt="2023-03-23T02:18:45.704" v="3366" actId="1076"/>
          <ac:picMkLst>
            <pc:docMk/>
            <pc:sldMk cId="0" sldId="270"/>
            <ac:picMk id="5" creationId="{EB326C53-A09B-0B67-4517-F0B7B062C53A}"/>
          </ac:picMkLst>
        </pc:picChg>
        <pc:picChg chg="add mod">
          <ac:chgData name="Zhou, Tianyu" userId="793326eb-d44f-4cbb-bbbe-38eacbdc7acc" providerId="ADAL" clId="{B03FEA8C-4102-4E55-948D-9E75A007EED3}" dt="2023-03-21T06:31:55.700" v="11" actId="1076"/>
          <ac:picMkLst>
            <pc:docMk/>
            <pc:sldMk cId="0" sldId="270"/>
            <ac:picMk id="6" creationId="{8FF6C059-2C1C-BF83-9874-21853A7F159B}"/>
          </ac:picMkLst>
        </pc:picChg>
        <pc:picChg chg="del">
          <ac:chgData name="Zhou, Tianyu" userId="793326eb-d44f-4cbb-bbbe-38eacbdc7acc" providerId="ADAL" clId="{B03FEA8C-4102-4E55-948D-9E75A007EED3}" dt="2023-03-21T06:23:32.708" v="0" actId="478"/>
          <ac:picMkLst>
            <pc:docMk/>
            <pc:sldMk cId="0" sldId="270"/>
            <ac:picMk id="250" creationId="{00000000-0000-0000-0000-000000000000}"/>
          </ac:picMkLst>
        </pc:picChg>
      </pc:sldChg>
      <pc:sldChg chg="mod modShow">
        <pc:chgData name="Zhou, Tianyu" userId="793326eb-d44f-4cbb-bbbe-38eacbdc7acc" providerId="ADAL" clId="{B03FEA8C-4102-4E55-948D-9E75A007EED3}" dt="2023-03-22T05:22:29.295" v="3354" actId="729"/>
        <pc:sldMkLst>
          <pc:docMk/>
          <pc:sldMk cId="0" sldId="271"/>
        </pc:sldMkLst>
      </pc:sldChg>
      <pc:sldChg chg="addSp delSp mod modShow">
        <pc:chgData name="Zhou, Tianyu" userId="793326eb-d44f-4cbb-bbbe-38eacbdc7acc" providerId="ADAL" clId="{B03FEA8C-4102-4E55-948D-9E75A007EED3}" dt="2023-03-22T05:22:31.806" v="3355" actId="729"/>
        <pc:sldMkLst>
          <pc:docMk/>
          <pc:sldMk cId="0" sldId="272"/>
        </pc:sldMkLst>
        <pc:picChg chg="add del">
          <ac:chgData name="Zhou, Tianyu" userId="793326eb-d44f-4cbb-bbbe-38eacbdc7acc" providerId="ADAL" clId="{B03FEA8C-4102-4E55-948D-9E75A007EED3}" dt="2023-03-21T06:33:18.235" v="14" actId="478"/>
          <ac:picMkLst>
            <pc:docMk/>
            <pc:sldMk cId="0" sldId="272"/>
            <ac:picMk id="267" creationId="{00000000-0000-0000-0000-000000000000}"/>
          </ac:picMkLst>
        </pc:picChg>
      </pc:sldChg>
      <pc:sldChg chg="addSp delSp modSp mod delAnim modAnim">
        <pc:chgData name="Zhou, Tianyu" userId="793326eb-d44f-4cbb-bbbe-38eacbdc7acc" providerId="ADAL" clId="{B03FEA8C-4102-4E55-948D-9E75A007EED3}" dt="2023-03-22T04:53:32.608" v="3083" actId="20577"/>
        <pc:sldMkLst>
          <pc:docMk/>
          <pc:sldMk cId="0" sldId="273"/>
        </pc:sldMkLst>
        <pc:spChg chg="add mod">
          <ac:chgData name="Zhou, Tianyu" userId="793326eb-d44f-4cbb-bbbe-38eacbdc7acc" providerId="ADAL" clId="{B03FEA8C-4102-4E55-948D-9E75A007EED3}" dt="2023-03-22T04:53:32.608" v="3083" actId="20577"/>
          <ac:spMkLst>
            <pc:docMk/>
            <pc:sldMk cId="0" sldId="273"/>
            <ac:spMk id="4" creationId="{8617CB89-7E64-2677-574E-990760473322}"/>
          </ac:spMkLst>
        </pc:spChg>
        <pc:spChg chg="del mod">
          <ac:chgData name="Zhou, Tianyu" userId="793326eb-d44f-4cbb-bbbe-38eacbdc7acc" providerId="ADAL" clId="{B03FEA8C-4102-4E55-948D-9E75A007EED3}" dt="2023-03-22T03:32:55.004" v="2326" actId="478"/>
          <ac:spMkLst>
            <pc:docMk/>
            <pc:sldMk cId="0" sldId="273"/>
            <ac:spMk id="274" creationId="{00000000-0000-0000-0000-000000000000}"/>
          </ac:spMkLst>
        </pc:spChg>
        <pc:picChg chg="add del mod">
          <ac:chgData name="Zhou, Tianyu" userId="793326eb-d44f-4cbb-bbbe-38eacbdc7acc" providerId="ADAL" clId="{B03FEA8C-4102-4E55-948D-9E75A007EED3}" dt="2023-03-22T04:52:11.346" v="3067" actId="478"/>
          <ac:picMkLst>
            <pc:docMk/>
            <pc:sldMk cId="0" sldId="273"/>
            <ac:picMk id="5" creationId="{44450B50-32F0-1383-604A-33378F3554F1}"/>
          </ac:picMkLst>
        </pc:picChg>
        <pc:picChg chg="add del mod">
          <ac:chgData name="Zhou, Tianyu" userId="793326eb-d44f-4cbb-bbbe-38eacbdc7acc" providerId="ADAL" clId="{B03FEA8C-4102-4E55-948D-9E75A007EED3}" dt="2023-03-22T04:52:12.240" v="3068" actId="478"/>
          <ac:picMkLst>
            <pc:docMk/>
            <pc:sldMk cId="0" sldId="273"/>
            <ac:picMk id="6" creationId="{876D97B7-62C3-8DF5-7193-F123181AAEBB}"/>
          </ac:picMkLst>
        </pc:picChg>
      </pc:sldChg>
      <pc:sldChg chg="addSp delSp modSp mod delAnim modAnim">
        <pc:chgData name="Zhou, Tianyu" userId="793326eb-d44f-4cbb-bbbe-38eacbdc7acc" providerId="ADAL" clId="{B03FEA8C-4102-4E55-948D-9E75A007EED3}" dt="2023-03-23T02:19:56.937" v="3388" actId="1036"/>
        <pc:sldMkLst>
          <pc:docMk/>
          <pc:sldMk cId="1791911346" sldId="281"/>
        </pc:sldMkLst>
        <pc:spChg chg="add del mod">
          <ac:chgData name="Zhou, Tianyu" userId="793326eb-d44f-4cbb-bbbe-38eacbdc7acc" providerId="ADAL" clId="{B03FEA8C-4102-4E55-948D-9E75A007EED3}" dt="2023-03-22T04:51:50.890" v="3066" actId="478"/>
          <ac:spMkLst>
            <pc:docMk/>
            <pc:sldMk cId="1791911346" sldId="281"/>
            <ac:spMk id="2" creationId="{584CFF96-D0A6-54B4-D0BA-9E7133FACAA5}"/>
          </ac:spMkLst>
        </pc:spChg>
        <pc:spChg chg="add del mod">
          <ac:chgData name="Zhou, Tianyu" userId="793326eb-d44f-4cbb-bbbe-38eacbdc7acc" providerId="ADAL" clId="{B03FEA8C-4102-4E55-948D-9E75A007EED3}" dt="2023-03-22T04:51:48.745" v="3065" actId="478"/>
          <ac:spMkLst>
            <pc:docMk/>
            <pc:sldMk cId="1791911346" sldId="281"/>
            <ac:spMk id="3" creationId="{1D9F8CA0-3A28-5526-72C3-85CFE04EE3FE}"/>
          </ac:spMkLst>
        </pc:spChg>
        <pc:spChg chg="mod">
          <ac:chgData name="Zhou, Tianyu" userId="793326eb-d44f-4cbb-bbbe-38eacbdc7acc" providerId="ADAL" clId="{B03FEA8C-4102-4E55-948D-9E75A007EED3}" dt="2023-03-22T04:22:26.453" v="2805" actId="1076"/>
          <ac:spMkLst>
            <pc:docMk/>
            <pc:sldMk cId="1791911346" sldId="281"/>
            <ac:spMk id="14" creationId="{74EECBF1-E558-71C9-BCBF-79D6CC65CAD1}"/>
          </ac:spMkLst>
        </pc:spChg>
        <pc:picChg chg="add mod ord">
          <ac:chgData name="Zhou, Tianyu" userId="793326eb-d44f-4cbb-bbbe-38eacbdc7acc" providerId="ADAL" clId="{B03FEA8C-4102-4E55-948D-9E75A007EED3}" dt="2023-03-23T02:19:56.937" v="3388" actId="1036"/>
          <ac:picMkLst>
            <pc:docMk/>
            <pc:sldMk cId="1791911346" sldId="281"/>
            <ac:picMk id="3" creationId="{E0A235CA-FBF2-C91C-158E-CC5F3963269F}"/>
          </ac:picMkLst>
        </pc:picChg>
        <pc:picChg chg="del mod modCrop">
          <ac:chgData name="Zhou, Tianyu" userId="793326eb-d44f-4cbb-bbbe-38eacbdc7acc" providerId="ADAL" clId="{B03FEA8C-4102-4E55-948D-9E75A007EED3}" dt="2023-03-23T02:19:21.694" v="3370" actId="478"/>
          <ac:picMkLst>
            <pc:docMk/>
            <pc:sldMk cId="1791911346" sldId="281"/>
            <ac:picMk id="10" creationId="{E0191836-6543-3913-CD88-B77AD48E9A19}"/>
          </ac:picMkLst>
        </pc:picChg>
      </pc:sldChg>
      <pc:sldChg chg="modNotesTx">
        <pc:chgData name="Zhou, Tianyu" userId="793326eb-d44f-4cbb-bbbe-38eacbdc7acc" providerId="ADAL" clId="{B03FEA8C-4102-4E55-948D-9E75A007EED3}" dt="2023-03-22T02:57:42.684" v="1349" actId="20577"/>
        <pc:sldMkLst>
          <pc:docMk/>
          <pc:sldMk cId="245045723" sldId="284"/>
        </pc:sldMkLst>
      </pc:sldChg>
      <pc:sldChg chg="modNotesTx">
        <pc:chgData name="Zhou, Tianyu" userId="793326eb-d44f-4cbb-bbbe-38eacbdc7acc" providerId="ADAL" clId="{B03FEA8C-4102-4E55-948D-9E75A007EED3}" dt="2023-03-22T03:07:56.566" v="1814" actId="20577"/>
        <pc:sldMkLst>
          <pc:docMk/>
          <pc:sldMk cId="2335170847" sldId="285"/>
        </pc:sldMkLst>
      </pc:sldChg>
      <pc:sldChg chg="modNotesTx">
        <pc:chgData name="Zhou, Tianyu" userId="793326eb-d44f-4cbb-bbbe-38eacbdc7acc" providerId="ADAL" clId="{B03FEA8C-4102-4E55-948D-9E75A007EED3}" dt="2023-03-22T05:26:25.537" v="3357" actId="20577"/>
        <pc:sldMkLst>
          <pc:docMk/>
          <pc:sldMk cId="3545111615" sldId="286"/>
        </pc:sldMkLst>
      </pc:sldChg>
      <pc:sldChg chg="modNotesTx">
        <pc:chgData name="Zhou, Tianyu" userId="793326eb-d44f-4cbb-bbbe-38eacbdc7acc" providerId="ADAL" clId="{B03FEA8C-4102-4E55-948D-9E75A007EED3}" dt="2023-03-22T02:55:56.088" v="1223" actId="313"/>
        <pc:sldMkLst>
          <pc:docMk/>
          <pc:sldMk cId="2294051580" sldId="287"/>
        </pc:sldMkLst>
      </pc:sldChg>
      <pc:sldChg chg="modNotesTx">
        <pc:chgData name="Zhou, Tianyu" userId="793326eb-d44f-4cbb-bbbe-38eacbdc7acc" providerId="ADAL" clId="{B03FEA8C-4102-4E55-948D-9E75A007EED3}" dt="2023-03-22T02:55:59.359" v="1224" actId="313"/>
        <pc:sldMkLst>
          <pc:docMk/>
          <pc:sldMk cId="2560236297" sldId="288"/>
        </pc:sldMkLst>
      </pc:sldChg>
      <pc:sldChg chg="modNotesTx">
        <pc:chgData name="Zhou, Tianyu" userId="793326eb-d44f-4cbb-bbbe-38eacbdc7acc" providerId="ADAL" clId="{B03FEA8C-4102-4E55-948D-9E75A007EED3}" dt="2023-03-22T02:56:13.044" v="1225" actId="313"/>
        <pc:sldMkLst>
          <pc:docMk/>
          <pc:sldMk cId="2129492691" sldId="289"/>
        </pc:sldMkLst>
      </pc:sldChg>
      <pc:sldChg chg="modSp mod">
        <pc:chgData name="Zhou, Tianyu" userId="793326eb-d44f-4cbb-bbbe-38eacbdc7acc" providerId="ADAL" clId="{B03FEA8C-4102-4E55-948D-9E75A007EED3}" dt="2023-03-22T03:47:06.402" v="2513" actId="404"/>
        <pc:sldMkLst>
          <pc:docMk/>
          <pc:sldMk cId="2768399659" sldId="290"/>
        </pc:sldMkLst>
        <pc:spChg chg="mod">
          <ac:chgData name="Zhou, Tianyu" userId="793326eb-d44f-4cbb-bbbe-38eacbdc7acc" providerId="ADAL" clId="{B03FEA8C-4102-4E55-948D-9E75A007EED3}" dt="2023-03-22T03:43:43.263" v="2445" actId="14100"/>
          <ac:spMkLst>
            <pc:docMk/>
            <pc:sldMk cId="2768399659" sldId="290"/>
            <ac:spMk id="5" creationId="{8CC0E9EA-80BB-7071-E7FA-596C98A1EDE8}"/>
          </ac:spMkLst>
        </pc:spChg>
        <pc:spChg chg="mod">
          <ac:chgData name="Zhou, Tianyu" userId="793326eb-d44f-4cbb-bbbe-38eacbdc7acc" providerId="ADAL" clId="{B03FEA8C-4102-4E55-948D-9E75A007EED3}" dt="2023-03-22T03:47:06.402" v="2513" actId="404"/>
          <ac:spMkLst>
            <pc:docMk/>
            <pc:sldMk cId="2768399659" sldId="290"/>
            <ac:spMk id="8" creationId="{9CFBE72B-1840-96B6-6A6F-2E0EFB2C0B16}"/>
          </ac:spMkLst>
        </pc:spChg>
      </pc:sldChg>
      <pc:sldChg chg="addSp delSp modSp add mod delAnim">
        <pc:chgData name="Zhou, Tianyu" userId="793326eb-d44f-4cbb-bbbe-38eacbdc7acc" providerId="ADAL" clId="{B03FEA8C-4102-4E55-948D-9E75A007EED3}" dt="2023-03-23T02:27:27.054" v="3424" actId="1076"/>
        <pc:sldMkLst>
          <pc:docMk/>
          <pc:sldMk cId="2446889926" sldId="291"/>
        </pc:sldMkLst>
        <pc:spChg chg="del">
          <ac:chgData name="Zhou, Tianyu" userId="793326eb-d44f-4cbb-bbbe-38eacbdc7acc" providerId="ADAL" clId="{B03FEA8C-4102-4E55-948D-9E75A007EED3}" dt="2023-03-22T04:23:01.222" v="2813" actId="478"/>
          <ac:spMkLst>
            <pc:docMk/>
            <pc:sldMk cId="2446889926" sldId="291"/>
            <ac:spMk id="2" creationId="{584CFF96-D0A6-54B4-D0BA-9E7133FACAA5}"/>
          </ac:spMkLst>
        </pc:spChg>
        <pc:spChg chg="del">
          <ac:chgData name="Zhou, Tianyu" userId="793326eb-d44f-4cbb-bbbe-38eacbdc7acc" providerId="ADAL" clId="{B03FEA8C-4102-4E55-948D-9E75A007EED3}" dt="2023-03-22T04:22:59.789" v="2812" actId="478"/>
          <ac:spMkLst>
            <pc:docMk/>
            <pc:sldMk cId="2446889926" sldId="291"/>
            <ac:spMk id="3" creationId="{1D9F8CA0-3A28-5526-72C3-85CFE04EE3FE}"/>
          </ac:spMkLst>
        </pc:spChg>
        <pc:spChg chg="del">
          <ac:chgData name="Zhou, Tianyu" userId="793326eb-d44f-4cbb-bbbe-38eacbdc7acc" providerId="ADAL" clId="{B03FEA8C-4102-4E55-948D-9E75A007EED3}" dt="2023-03-22T04:22:54.293" v="2807" actId="478"/>
          <ac:spMkLst>
            <pc:docMk/>
            <pc:sldMk cId="2446889926" sldId="291"/>
            <ac:spMk id="11" creationId="{76843353-B6F4-36DF-F181-273CB26CC1A7}"/>
          </ac:spMkLst>
        </pc:spChg>
        <pc:spChg chg="del">
          <ac:chgData name="Zhou, Tianyu" userId="793326eb-d44f-4cbb-bbbe-38eacbdc7acc" providerId="ADAL" clId="{B03FEA8C-4102-4E55-948D-9E75A007EED3}" dt="2023-03-22T04:22:56.830" v="2809" actId="478"/>
          <ac:spMkLst>
            <pc:docMk/>
            <pc:sldMk cId="2446889926" sldId="291"/>
            <ac:spMk id="12" creationId="{D697CEE4-070F-B946-8B56-270F9F435AEC}"/>
          </ac:spMkLst>
        </pc:spChg>
        <pc:spChg chg="del">
          <ac:chgData name="Zhou, Tianyu" userId="793326eb-d44f-4cbb-bbbe-38eacbdc7acc" providerId="ADAL" clId="{B03FEA8C-4102-4E55-948D-9E75A007EED3}" dt="2023-03-22T04:22:55.395" v="2808" actId="478"/>
          <ac:spMkLst>
            <pc:docMk/>
            <pc:sldMk cId="2446889926" sldId="291"/>
            <ac:spMk id="13" creationId="{3C3AD2D5-E05F-88F5-A453-BE21CBBF131E}"/>
          </ac:spMkLst>
        </pc:spChg>
        <pc:spChg chg="del">
          <ac:chgData name="Zhou, Tianyu" userId="793326eb-d44f-4cbb-bbbe-38eacbdc7acc" providerId="ADAL" clId="{B03FEA8C-4102-4E55-948D-9E75A007EED3}" dt="2023-03-22T04:22:57.968" v="2810" actId="478"/>
          <ac:spMkLst>
            <pc:docMk/>
            <pc:sldMk cId="2446889926" sldId="291"/>
            <ac:spMk id="15" creationId="{7D96B442-DDE0-90FC-2460-D1B69C860C99}"/>
          </ac:spMkLst>
        </pc:spChg>
        <pc:spChg chg="del">
          <ac:chgData name="Zhou, Tianyu" userId="793326eb-d44f-4cbb-bbbe-38eacbdc7acc" providerId="ADAL" clId="{B03FEA8C-4102-4E55-948D-9E75A007EED3}" dt="2023-03-22T04:22:59.018" v="2811" actId="478"/>
          <ac:spMkLst>
            <pc:docMk/>
            <pc:sldMk cId="2446889926" sldId="291"/>
            <ac:spMk id="16" creationId="{1CD3E545-DC80-EFD7-2FCB-4B9B43126BA7}"/>
          </ac:spMkLst>
        </pc:spChg>
        <pc:picChg chg="add mod">
          <ac:chgData name="Zhou, Tianyu" userId="793326eb-d44f-4cbb-bbbe-38eacbdc7acc" providerId="ADAL" clId="{B03FEA8C-4102-4E55-948D-9E75A007EED3}" dt="2023-03-23T02:26:03.767" v="3400" actId="29295"/>
          <ac:picMkLst>
            <pc:docMk/>
            <pc:sldMk cId="2446889926" sldId="291"/>
            <ac:picMk id="2" creationId="{B111D292-F40F-C165-670D-09E86D9113B7}"/>
          </ac:picMkLst>
        </pc:picChg>
        <pc:picChg chg="add mod modCrop">
          <ac:chgData name="Zhou, Tianyu" userId="793326eb-d44f-4cbb-bbbe-38eacbdc7acc" providerId="ADAL" clId="{B03FEA8C-4102-4E55-948D-9E75A007EED3}" dt="2023-03-23T02:27:27.054" v="3424" actId="1076"/>
          <ac:picMkLst>
            <pc:docMk/>
            <pc:sldMk cId="2446889926" sldId="291"/>
            <ac:picMk id="3" creationId="{A3376787-CA7E-5E8A-5B7C-3E695CC192F5}"/>
          </ac:picMkLst>
        </pc:picChg>
        <pc:picChg chg="add del mod modCrop">
          <ac:chgData name="Zhou, Tianyu" userId="793326eb-d44f-4cbb-bbbe-38eacbdc7acc" providerId="ADAL" clId="{B03FEA8C-4102-4E55-948D-9E75A007EED3}" dt="2023-03-23T02:25:33.094" v="3395" actId="478"/>
          <ac:picMkLst>
            <pc:docMk/>
            <pc:sldMk cId="2446889926" sldId="291"/>
            <ac:picMk id="4" creationId="{435D04F9-9AC1-F36B-D281-92F9FE52798E}"/>
          </ac:picMkLst>
        </pc:picChg>
        <pc:picChg chg="add del mod modCrop">
          <ac:chgData name="Zhou, Tianyu" userId="793326eb-d44f-4cbb-bbbe-38eacbdc7acc" providerId="ADAL" clId="{B03FEA8C-4102-4E55-948D-9E75A007EED3}" dt="2023-03-23T02:25:30.981" v="3393" actId="478"/>
          <ac:picMkLst>
            <pc:docMk/>
            <pc:sldMk cId="2446889926" sldId="291"/>
            <ac:picMk id="6" creationId="{0ACD7A3A-6E7E-8931-FD44-DB2018EE6892}"/>
          </ac:picMkLst>
        </pc:picChg>
        <pc:picChg chg="add mod modCrop">
          <ac:chgData name="Zhou, Tianyu" userId="793326eb-d44f-4cbb-bbbe-38eacbdc7acc" providerId="ADAL" clId="{B03FEA8C-4102-4E55-948D-9E75A007EED3}" dt="2023-03-23T02:27:14.903" v="3423" actId="1035"/>
          <ac:picMkLst>
            <pc:docMk/>
            <pc:sldMk cId="2446889926" sldId="291"/>
            <ac:picMk id="7" creationId="{3A51B4B1-47F2-4BDA-3F09-D4863DD22F4E}"/>
          </ac:picMkLst>
        </pc:picChg>
        <pc:picChg chg="del mod">
          <ac:chgData name="Zhou, Tianyu" userId="793326eb-d44f-4cbb-bbbe-38eacbdc7acc" providerId="ADAL" clId="{B03FEA8C-4102-4E55-948D-9E75A007EED3}" dt="2023-03-23T02:25:31.967" v="3394" actId="478"/>
          <ac:picMkLst>
            <pc:docMk/>
            <pc:sldMk cId="2446889926" sldId="291"/>
            <ac:picMk id="10" creationId="{E0191836-6543-3913-CD88-B77AD48E9A19}"/>
          </ac:picMkLst>
        </pc:picChg>
      </pc:sldChg>
      <pc:sldChg chg="addSp delSp modSp add mod modNotesTx">
        <pc:chgData name="Zhou, Tianyu" userId="793326eb-d44f-4cbb-bbbe-38eacbdc7acc" providerId="ADAL" clId="{B03FEA8C-4102-4E55-948D-9E75A007EED3}" dt="2023-03-22T05:20:46.054" v="3261" actId="20577"/>
        <pc:sldMkLst>
          <pc:docMk/>
          <pc:sldMk cId="1431105400" sldId="292"/>
        </pc:sldMkLst>
        <pc:spChg chg="del">
          <ac:chgData name="Zhou, Tianyu" userId="793326eb-d44f-4cbb-bbbe-38eacbdc7acc" providerId="ADAL" clId="{B03FEA8C-4102-4E55-948D-9E75A007EED3}" dt="2023-03-22T04:28:43.969" v="2824" actId="478"/>
          <ac:spMkLst>
            <pc:docMk/>
            <pc:sldMk cId="1431105400" sldId="292"/>
            <ac:spMk id="14" creationId="{74EECBF1-E558-71C9-BCBF-79D6CC65CAD1}"/>
          </ac:spMkLst>
        </pc:spChg>
        <pc:picChg chg="add del mod">
          <ac:chgData name="Zhou, Tianyu" userId="793326eb-d44f-4cbb-bbbe-38eacbdc7acc" providerId="ADAL" clId="{B03FEA8C-4102-4E55-948D-9E75A007EED3}" dt="2023-03-22T04:28:52.379" v="2826"/>
          <ac:picMkLst>
            <pc:docMk/>
            <pc:sldMk cId="1431105400" sldId="292"/>
            <ac:picMk id="2" creationId="{FD48D739-7182-8D42-9C1D-3C96F11BF6AC}"/>
          </ac:picMkLst>
        </pc:picChg>
        <pc:picChg chg="add mod">
          <ac:chgData name="Zhou, Tianyu" userId="793326eb-d44f-4cbb-bbbe-38eacbdc7acc" providerId="ADAL" clId="{B03FEA8C-4102-4E55-948D-9E75A007EED3}" dt="2023-03-22T04:29:00.648" v="2828" actId="1076"/>
          <ac:picMkLst>
            <pc:docMk/>
            <pc:sldMk cId="1431105400" sldId="292"/>
            <ac:picMk id="3" creationId="{2DF1F4F9-5DCA-917D-54EF-6AF464C8AEB3}"/>
          </ac:picMkLst>
        </pc:picChg>
        <pc:picChg chg="add mod">
          <ac:chgData name="Zhou, Tianyu" userId="793326eb-d44f-4cbb-bbbe-38eacbdc7acc" providerId="ADAL" clId="{B03FEA8C-4102-4E55-948D-9E75A007EED3}" dt="2023-03-22T04:29:00.648" v="2828" actId="1076"/>
          <ac:picMkLst>
            <pc:docMk/>
            <pc:sldMk cId="1431105400" sldId="292"/>
            <ac:picMk id="7" creationId="{C44FC7C6-C7D8-E347-D66F-7B806FE174FE}"/>
          </ac:picMkLst>
        </pc:picChg>
      </pc:sldChg>
      <pc:sldChg chg="addSp delSp modSp mod modNotesTx">
        <pc:chgData name="Zhou, Tianyu" userId="793326eb-d44f-4cbb-bbbe-38eacbdc7acc" providerId="ADAL" clId="{B03FEA8C-4102-4E55-948D-9E75A007EED3}" dt="2023-03-23T03:16:54.655" v="3510" actId="20577"/>
        <pc:sldMkLst>
          <pc:docMk/>
          <pc:sldMk cId="4220626199" sldId="292"/>
        </pc:sldMkLst>
        <pc:spChg chg="add del">
          <ac:chgData name="Zhou, Tianyu" userId="793326eb-d44f-4cbb-bbbe-38eacbdc7acc" providerId="ADAL" clId="{B03FEA8C-4102-4E55-948D-9E75A007EED3}" dt="2023-03-23T03:11:19.495" v="3453" actId="11529"/>
          <ac:spMkLst>
            <pc:docMk/>
            <pc:sldMk cId="4220626199" sldId="292"/>
            <ac:spMk id="7" creationId="{FD2495B5-C023-AF82-56BF-FA7E0B5A3D33}"/>
          </ac:spMkLst>
        </pc:spChg>
        <pc:spChg chg="add mod">
          <ac:chgData name="Zhou, Tianyu" userId="793326eb-d44f-4cbb-bbbe-38eacbdc7acc" providerId="ADAL" clId="{B03FEA8C-4102-4E55-948D-9E75A007EED3}" dt="2023-03-23T03:11:09.802" v="3450" actId="571"/>
          <ac:spMkLst>
            <pc:docMk/>
            <pc:sldMk cId="4220626199" sldId="292"/>
            <ac:spMk id="8" creationId="{95671F62-612E-6AD7-EC31-D69EA3302B12}"/>
          </ac:spMkLst>
        </pc:spChg>
        <pc:spChg chg="add mod">
          <ac:chgData name="Zhou, Tianyu" userId="793326eb-d44f-4cbb-bbbe-38eacbdc7acc" providerId="ADAL" clId="{B03FEA8C-4102-4E55-948D-9E75A007EED3}" dt="2023-03-23T03:11:06.274" v="3447" actId="571"/>
          <ac:spMkLst>
            <pc:docMk/>
            <pc:sldMk cId="4220626199" sldId="292"/>
            <ac:spMk id="9" creationId="{B4CA33EA-36F8-046C-8F82-0A7AE197AF91}"/>
          </ac:spMkLst>
        </pc:spChg>
        <pc:spChg chg="add mod">
          <ac:chgData name="Zhou, Tianyu" userId="793326eb-d44f-4cbb-bbbe-38eacbdc7acc" providerId="ADAL" clId="{B03FEA8C-4102-4E55-948D-9E75A007EED3}" dt="2023-03-23T03:11:06.274" v="3447" actId="571"/>
          <ac:spMkLst>
            <pc:docMk/>
            <pc:sldMk cId="4220626199" sldId="292"/>
            <ac:spMk id="11" creationId="{3BF812AE-A5D4-A872-0EEB-7A8EEC2A9265}"/>
          </ac:spMkLst>
        </pc:spChg>
        <pc:spChg chg="add mod">
          <ac:chgData name="Zhou, Tianyu" userId="793326eb-d44f-4cbb-bbbe-38eacbdc7acc" providerId="ADAL" clId="{B03FEA8C-4102-4E55-948D-9E75A007EED3}" dt="2023-03-23T03:11:05.792" v="3446" actId="571"/>
          <ac:spMkLst>
            <pc:docMk/>
            <pc:sldMk cId="4220626199" sldId="292"/>
            <ac:spMk id="12" creationId="{DB273148-B777-0EA9-321F-357871809CEE}"/>
          </ac:spMkLst>
        </pc:spChg>
        <pc:spChg chg="add mod">
          <ac:chgData name="Zhou, Tianyu" userId="793326eb-d44f-4cbb-bbbe-38eacbdc7acc" providerId="ADAL" clId="{B03FEA8C-4102-4E55-948D-9E75A007EED3}" dt="2023-03-23T03:11:05.792" v="3446" actId="571"/>
          <ac:spMkLst>
            <pc:docMk/>
            <pc:sldMk cId="4220626199" sldId="292"/>
            <ac:spMk id="13" creationId="{0DDF4C0E-C0EB-FCDF-79B6-5337281B365E}"/>
          </ac:spMkLst>
        </pc:spChg>
        <pc:spChg chg="add mod">
          <ac:chgData name="Zhou, Tianyu" userId="793326eb-d44f-4cbb-bbbe-38eacbdc7acc" providerId="ADAL" clId="{B03FEA8C-4102-4E55-948D-9E75A007EED3}" dt="2023-03-23T03:11:05.319" v="3445" actId="571"/>
          <ac:spMkLst>
            <pc:docMk/>
            <pc:sldMk cId="4220626199" sldId="292"/>
            <ac:spMk id="14" creationId="{4CEA1C7E-669F-5178-4FC5-86C619B73ACD}"/>
          </ac:spMkLst>
        </pc:spChg>
        <pc:spChg chg="add mod">
          <ac:chgData name="Zhou, Tianyu" userId="793326eb-d44f-4cbb-bbbe-38eacbdc7acc" providerId="ADAL" clId="{B03FEA8C-4102-4E55-948D-9E75A007EED3}" dt="2023-03-23T03:11:05.319" v="3445" actId="571"/>
          <ac:spMkLst>
            <pc:docMk/>
            <pc:sldMk cId="4220626199" sldId="292"/>
            <ac:spMk id="15" creationId="{844C0978-759D-AAD8-7490-A892397E8D96}"/>
          </ac:spMkLst>
        </pc:spChg>
        <pc:spChg chg="add del mod">
          <ac:chgData name="Zhou, Tianyu" userId="793326eb-d44f-4cbb-bbbe-38eacbdc7acc" providerId="ADAL" clId="{B03FEA8C-4102-4E55-948D-9E75A007EED3}" dt="2023-03-23T03:11:04.851" v="3444" actId="571"/>
          <ac:spMkLst>
            <pc:docMk/>
            <pc:sldMk cId="4220626199" sldId="292"/>
            <ac:spMk id="16" creationId="{0A6DDB4C-BE44-A8A3-6E38-3E2C41292954}"/>
          </ac:spMkLst>
        </pc:spChg>
        <pc:spChg chg="add del mod">
          <ac:chgData name="Zhou, Tianyu" userId="793326eb-d44f-4cbb-bbbe-38eacbdc7acc" providerId="ADAL" clId="{B03FEA8C-4102-4E55-948D-9E75A007EED3}" dt="2023-03-23T03:11:04.851" v="3444" actId="571"/>
          <ac:spMkLst>
            <pc:docMk/>
            <pc:sldMk cId="4220626199" sldId="292"/>
            <ac:spMk id="18" creationId="{CA0DDE87-214F-E147-9B7B-821F2C58AC92}"/>
          </ac:spMkLst>
        </pc:spChg>
        <pc:spChg chg="add mod">
          <ac:chgData name="Zhou, Tianyu" userId="793326eb-d44f-4cbb-bbbe-38eacbdc7acc" providerId="ADAL" clId="{B03FEA8C-4102-4E55-948D-9E75A007EED3}" dt="2023-03-23T03:15:58.633" v="3480" actId="20577"/>
          <ac:spMkLst>
            <pc:docMk/>
            <pc:sldMk cId="4220626199" sldId="292"/>
            <ac:spMk id="22" creationId="{31FE9161-B4CD-336A-75DE-72D33E24E32A}"/>
          </ac:spMkLst>
        </pc:spChg>
        <pc:picChg chg="add mod modCrop">
          <ac:chgData name="Zhou, Tianyu" userId="793326eb-d44f-4cbb-bbbe-38eacbdc7acc" providerId="ADAL" clId="{B03FEA8C-4102-4E55-948D-9E75A007EED3}" dt="2023-03-23T03:16:10.527" v="3481" actId="1076"/>
          <ac:picMkLst>
            <pc:docMk/>
            <pc:sldMk cId="4220626199" sldId="292"/>
            <ac:picMk id="3" creationId="{8440CD16-5463-F0BF-C316-5D00926A6706}"/>
          </ac:picMkLst>
        </pc:picChg>
        <pc:picChg chg="del">
          <ac:chgData name="Zhou, Tianyu" userId="793326eb-d44f-4cbb-bbbe-38eacbdc7acc" providerId="ADAL" clId="{B03FEA8C-4102-4E55-948D-9E75A007EED3}" dt="2023-03-23T02:25:36.896" v="3398" actId="478"/>
          <ac:picMkLst>
            <pc:docMk/>
            <pc:sldMk cId="4220626199" sldId="292"/>
            <ac:picMk id="4" creationId="{435D04F9-9AC1-F36B-D281-92F9FE52798E}"/>
          </ac:picMkLst>
        </pc:picChg>
        <pc:picChg chg="del">
          <ac:chgData name="Zhou, Tianyu" userId="793326eb-d44f-4cbb-bbbe-38eacbdc7acc" providerId="ADAL" clId="{B03FEA8C-4102-4E55-948D-9E75A007EED3}" dt="2023-03-23T02:25:35.940" v="3397" actId="478"/>
          <ac:picMkLst>
            <pc:docMk/>
            <pc:sldMk cId="4220626199" sldId="292"/>
            <ac:picMk id="6" creationId="{0ACD7A3A-6E7E-8931-FD44-DB2018EE6892}"/>
          </ac:picMkLst>
        </pc:picChg>
        <pc:picChg chg="del">
          <ac:chgData name="Zhou, Tianyu" userId="793326eb-d44f-4cbb-bbbe-38eacbdc7acc" providerId="ADAL" clId="{B03FEA8C-4102-4E55-948D-9E75A007EED3}" dt="2023-03-23T02:25:35.024" v="3396" actId="478"/>
          <ac:picMkLst>
            <pc:docMk/>
            <pc:sldMk cId="4220626199" sldId="292"/>
            <ac:picMk id="10" creationId="{E0191836-6543-3913-CD88-B77AD48E9A19}"/>
          </ac:picMkLst>
        </pc:picChg>
        <pc:picChg chg="add mod">
          <ac:chgData name="Zhou, Tianyu" userId="793326eb-d44f-4cbb-bbbe-38eacbdc7acc" providerId="ADAL" clId="{B03FEA8C-4102-4E55-948D-9E75A007EED3}" dt="2023-03-23T03:12:20.823" v="3473" actId="1076"/>
          <ac:picMkLst>
            <pc:docMk/>
            <pc:sldMk cId="4220626199" sldId="292"/>
            <ac:picMk id="19" creationId="{1E012FB5-4E9E-96C1-EEBF-15AEBE015A1D}"/>
          </ac:picMkLst>
        </pc:picChg>
        <pc:picChg chg="add del mod">
          <ac:chgData name="Zhou, Tianyu" userId="793326eb-d44f-4cbb-bbbe-38eacbdc7acc" providerId="ADAL" clId="{B03FEA8C-4102-4E55-948D-9E75A007EED3}" dt="2023-03-23T03:11:48.364" v="3463" actId="478"/>
          <ac:picMkLst>
            <pc:docMk/>
            <pc:sldMk cId="4220626199" sldId="292"/>
            <ac:picMk id="20" creationId="{B9E755B8-F201-6EF9-3152-046E6FC05343}"/>
          </ac:picMkLst>
        </pc:picChg>
        <pc:picChg chg="add mod">
          <ac:chgData name="Zhou, Tianyu" userId="793326eb-d44f-4cbb-bbbe-38eacbdc7acc" providerId="ADAL" clId="{B03FEA8C-4102-4E55-948D-9E75A007EED3}" dt="2023-03-23T03:12:20.823" v="3473" actId="1076"/>
          <ac:picMkLst>
            <pc:docMk/>
            <pc:sldMk cId="4220626199" sldId="292"/>
            <ac:picMk id="21" creationId="{3B970E48-0C7B-B195-38CC-6F2D71C783E0}"/>
          </ac:picMkLst>
        </pc:picChg>
      </pc:sldChg>
      <pc:sldChg chg="add del">
        <pc:chgData name="Zhou, Tianyu" userId="793326eb-d44f-4cbb-bbbe-38eacbdc7acc" providerId="ADAL" clId="{B03FEA8C-4102-4E55-948D-9E75A007EED3}" dt="2023-03-23T02:30:54.418" v="3429" actId="47"/>
        <pc:sldMkLst>
          <pc:docMk/>
          <pc:sldMk cId="959534792" sldId="293"/>
        </pc:sldMkLst>
      </pc:sldChg>
      <pc:sldChg chg="modSp add del mod">
        <pc:chgData name="Zhou, Tianyu" userId="793326eb-d44f-4cbb-bbbe-38eacbdc7acc" providerId="ADAL" clId="{B03FEA8C-4102-4E55-948D-9E75A007EED3}" dt="2023-03-23T02:27:01.927" v="3412" actId="47"/>
        <pc:sldMkLst>
          <pc:docMk/>
          <pc:sldMk cId="1401092693" sldId="293"/>
        </pc:sldMkLst>
        <pc:picChg chg="mod">
          <ac:chgData name="Zhou, Tianyu" userId="793326eb-d44f-4cbb-bbbe-38eacbdc7acc" providerId="ADAL" clId="{B03FEA8C-4102-4E55-948D-9E75A007EED3}" dt="2023-03-23T02:27:00.524" v="3411" actId="1035"/>
          <ac:picMkLst>
            <pc:docMk/>
            <pc:sldMk cId="1401092693" sldId="293"/>
            <ac:picMk id="7" creationId="{3A51B4B1-47F2-4BDA-3F09-D4863DD22F4E}"/>
          </ac:picMkLst>
        </pc:picChg>
      </pc:sldChg>
      <pc:sldChg chg="add del mod modShow">
        <pc:chgData name="Zhou, Tianyu" userId="793326eb-d44f-4cbb-bbbe-38eacbdc7acc" providerId="ADAL" clId="{B03FEA8C-4102-4E55-948D-9E75A007EED3}" dt="2023-03-22T05:19:18.305" v="3177" actId="47"/>
        <pc:sldMkLst>
          <pc:docMk/>
          <pc:sldMk cId="3670909992" sldId="293"/>
        </pc:sldMkLst>
      </pc:sldChg>
    </pc:docChg>
  </pc:docChgLst>
  <pc:docChgLst>
    <pc:chgData name="Tianyu Zhou" userId="793326eb-d44f-4cbb-bbbe-38eacbdc7acc" providerId="ADAL" clId="{B03FEA8C-4102-4E55-948D-9E75A007EED3}"/>
    <pc:docChg chg="undo redo custSel addSld delSld modSld">
      <pc:chgData name="Tianyu Zhou" userId="793326eb-d44f-4cbb-bbbe-38eacbdc7acc" providerId="ADAL" clId="{B03FEA8C-4102-4E55-948D-9E75A007EED3}" dt="2023-03-21T05:55:21.824" v="2281" actId="14100"/>
      <pc:docMkLst>
        <pc:docMk/>
      </pc:docMkLst>
      <pc:sldChg chg="modSp mod">
        <pc:chgData name="Tianyu Zhou" userId="793326eb-d44f-4cbb-bbbe-38eacbdc7acc" providerId="ADAL" clId="{B03FEA8C-4102-4E55-948D-9E75A007EED3}" dt="2023-03-21T03:11:21.953" v="826" actId="33524"/>
        <pc:sldMkLst>
          <pc:docMk/>
          <pc:sldMk cId="0" sldId="256"/>
        </pc:sldMkLst>
        <pc:spChg chg="mod">
          <ac:chgData name="Tianyu Zhou" userId="793326eb-d44f-4cbb-bbbe-38eacbdc7acc" providerId="ADAL" clId="{B03FEA8C-4102-4E55-948D-9E75A007EED3}" dt="2023-03-21T03:11:21.953" v="826" actId="33524"/>
          <ac:spMkLst>
            <pc:docMk/>
            <pc:sldMk cId="0" sldId="256"/>
            <ac:spMk id="88" creationId="{00000000-0000-0000-0000-000000000000}"/>
          </ac:spMkLst>
        </pc:spChg>
      </pc:sldChg>
      <pc:sldChg chg="addSp delSp modSp mod">
        <pc:chgData name="Tianyu Zhou" userId="793326eb-d44f-4cbb-bbbe-38eacbdc7acc" providerId="ADAL" clId="{B03FEA8C-4102-4E55-948D-9E75A007EED3}" dt="2023-03-21T05:29:45.513" v="1827" actId="20577"/>
        <pc:sldMkLst>
          <pc:docMk/>
          <pc:sldMk cId="0" sldId="257"/>
        </pc:sldMkLst>
        <pc:spChg chg="add del mod">
          <ac:chgData name="Tianyu Zhou" userId="793326eb-d44f-4cbb-bbbe-38eacbdc7acc" providerId="ADAL" clId="{B03FEA8C-4102-4E55-948D-9E75A007EED3}" dt="2023-03-21T05:21:37.784" v="1525" actId="478"/>
          <ac:spMkLst>
            <pc:docMk/>
            <pc:sldMk cId="0" sldId="257"/>
            <ac:spMk id="3" creationId="{10AF65EA-9F0E-2DB0-198E-531183236604}"/>
          </ac:spMkLst>
        </pc:spChg>
        <pc:spChg chg="add mod">
          <ac:chgData name="Tianyu Zhou" userId="793326eb-d44f-4cbb-bbbe-38eacbdc7acc" providerId="ADAL" clId="{B03FEA8C-4102-4E55-948D-9E75A007EED3}" dt="2023-03-21T05:21:46.923" v="1534" actId="14100"/>
          <ac:spMkLst>
            <pc:docMk/>
            <pc:sldMk cId="0" sldId="257"/>
            <ac:spMk id="4" creationId="{7213B3C3-578A-3BCA-F1D1-0F91194272C7}"/>
          </ac:spMkLst>
        </pc:spChg>
        <pc:spChg chg="add mod">
          <ac:chgData name="Tianyu Zhou" userId="793326eb-d44f-4cbb-bbbe-38eacbdc7acc" providerId="ADAL" clId="{B03FEA8C-4102-4E55-948D-9E75A007EED3}" dt="2023-03-21T05:29:45.513" v="1827" actId="20577"/>
          <ac:spMkLst>
            <pc:docMk/>
            <pc:sldMk cId="0" sldId="257"/>
            <ac:spMk id="6" creationId="{F1D4BB0A-FE1F-7F2A-AC76-76521B07711A}"/>
          </ac:spMkLst>
        </pc:spChg>
        <pc:spChg chg="del">
          <ac:chgData name="Tianyu Zhou" userId="793326eb-d44f-4cbb-bbbe-38eacbdc7acc" providerId="ADAL" clId="{B03FEA8C-4102-4E55-948D-9E75A007EED3}" dt="2023-03-21T05:21:35.235" v="1524" actId="478"/>
          <ac:spMkLst>
            <pc:docMk/>
            <pc:sldMk cId="0" sldId="257"/>
            <ac:spMk id="93" creationId="{00000000-0000-0000-0000-000000000000}"/>
          </ac:spMkLst>
        </pc:spChg>
        <pc:spChg chg="del mod">
          <ac:chgData name="Tianyu Zhou" userId="793326eb-d44f-4cbb-bbbe-38eacbdc7acc" providerId="ADAL" clId="{B03FEA8C-4102-4E55-948D-9E75A007EED3}" dt="2023-03-21T05:21:50.834" v="1536" actId="478"/>
          <ac:spMkLst>
            <pc:docMk/>
            <pc:sldMk cId="0" sldId="257"/>
            <ac:spMk id="94" creationId="{00000000-0000-0000-0000-000000000000}"/>
          </ac:spMkLst>
        </pc:spChg>
      </pc:sldChg>
      <pc:sldChg chg="addSp delSp modSp mod">
        <pc:chgData name="Tianyu Zhou" userId="793326eb-d44f-4cbb-bbbe-38eacbdc7acc" providerId="ADAL" clId="{B03FEA8C-4102-4E55-948D-9E75A007EED3}" dt="2023-03-21T05:48:52.115" v="2229" actId="20577"/>
        <pc:sldMkLst>
          <pc:docMk/>
          <pc:sldMk cId="0" sldId="258"/>
        </pc:sldMkLst>
        <pc:spChg chg="add del mod">
          <ac:chgData name="Tianyu Zhou" userId="793326eb-d44f-4cbb-bbbe-38eacbdc7acc" providerId="ADAL" clId="{B03FEA8C-4102-4E55-948D-9E75A007EED3}" dt="2023-03-21T05:06:29.999" v="1318" actId="478"/>
          <ac:spMkLst>
            <pc:docMk/>
            <pc:sldMk cId="0" sldId="258"/>
            <ac:spMk id="3" creationId="{00822A18-E553-5FBF-F363-80EFAB55DA0E}"/>
          </ac:spMkLst>
        </pc:spChg>
        <pc:spChg chg="add mod">
          <ac:chgData name="Tianyu Zhou" userId="793326eb-d44f-4cbb-bbbe-38eacbdc7acc" providerId="ADAL" clId="{B03FEA8C-4102-4E55-948D-9E75A007EED3}" dt="2023-03-21T05:07:05.471" v="1373" actId="14100"/>
          <ac:spMkLst>
            <pc:docMk/>
            <pc:sldMk cId="0" sldId="258"/>
            <ac:spMk id="4" creationId="{49E1A7E6-5804-561D-E1FB-00E751ED6DB7}"/>
          </ac:spMkLst>
        </pc:spChg>
        <pc:spChg chg="add mod">
          <ac:chgData name="Tianyu Zhou" userId="793326eb-d44f-4cbb-bbbe-38eacbdc7acc" providerId="ADAL" clId="{B03FEA8C-4102-4E55-948D-9E75A007EED3}" dt="2023-03-21T05:48:52.115" v="2229" actId="20577"/>
          <ac:spMkLst>
            <pc:docMk/>
            <pc:sldMk cId="0" sldId="258"/>
            <ac:spMk id="5" creationId="{7086994D-70F4-51E2-2BD2-71704F84EDAC}"/>
          </ac:spMkLst>
        </pc:spChg>
        <pc:spChg chg="add del mod">
          <ac:chgData name="Tianyu Zhou" userId="793326eb-d44f-4cbb-bbbe-38eacbdc7acc" providerId="ADAL" clId="{B03FEA8C-4102-4E55-948D-9E75A007EED3}" dt="2023-03-21T05:36:15.259" v="2028" actId="21"/>
          <ac:spMkLst>
            <pc:docMk/>
            <pc:sldMk cId="0" sldId="258"/>
            <ac:spMk id="6" creationId="{34C30DD3-1ED1-49ED-45BF-8E1F7FA5CBC4}"/>
          </ac:spMkLst>
        </pc:spChg>
        <pc:spChg chg="add del mod">
          <ac:chgData name="Tianyu Zhou" userId="793326eb-d44f-4cbb-bbbe-38eacbdc7acc" providerId="ADAL" clId="{B03FEA8C-4102-4E55-948D-9E75A007EED3}" dt="2023-03-21T05:36:34.889" v="2035" actId="21"/>
          <ac:spMkLst>
            <pc:docMk/>
            <pc:sldMk cId="0" sldId="258"/>
            <ac:spMk id="8" creationId="{D9A7B16A-5B68-B65A-8A67-B289E9566323}"/>
          </ac:spMkLst>
        </pc:spChg>
        <pc:spChg chg="add mod">
          <ac:chgData name="Tianyu Zhou" userId="793326eb-d44f-4cbb-bbbe-38eacbdc7acc" providerId="ADAL" clId="{B03FEA8C-4102-4E55-948D-9E75A007EED3}" dt="2023-03-21T05:43:02.227" v="2154" actId="1076"/>
          <ac:spMkLst>
            <pc:docMk/>
            <pc:sldMk cId="0" sldId="258"/>
            <ac:spMk id="10" creationId="{33AF76B9-1108-F27D-B26F-5848DF3EC25F}"/>
          </ac:spMkLst>
        </pc:spChg>
        <pc:spChg chg="add mod">
          <ac:chgData name="Tianyu Zhou" userId="793326eb-d44f-4cbb-bbbe-38eacbdc7acc" providerId="ADAL" clId="{B03FEA8C-4102-4E55-948D-9E75A007EED3}" dt="2023-03-21T05:43:07.413" v="2155" actId="20577"/>
          <ac:spMkLst>
            <pc:docMk/>
            <pc:sldMk cId="0" sldId="258"/>
            <ac:spMk id="11" creationId="{7F47F04F-0A01-33C9-DB0E-1D092AFF2BB9}"/>
          </ac:spMkLst>
        </pc:spChg>
        <pc:spChg chg="del">
          <ac:chgData name="Tianyu Zhou" userId="793326eb-d44f-4cbb-bbbe-38eacbdc7acc" providerId="ADAL" clId="{B03FEA8C-4102-4E55-948D-9E75A007EED3}" dt="2023-03-21T05:06:26.059" v="1317" actId="478"/>
          <ac:spMkLst>
            <pc:docMk/>
            <pc:sldMk cId="0" sldId="258"/>
            <ac:spMk id="100" creationId="{00000000-0000-0000-0000-000000000000}"/>
          </ac:spMkLst>
        </pc:spChg>
        <pc:spChg chg="mod">
          <ac:chgData name="Tianyu Zhou" userId="793326eb-d44f-4cbb-bbbe-38eacbdc7acc" providerId="ADAL" clId="{B03FEA8C-4102-4E55-948D-9E75A007EED3}" dt="2023-03-21T05:40:32.551" v="2112" actId="1038"/>
          <ac:spMkLst>
            <pc:docMk/>
            <pc:sldMk cId="0" sldId="258"/>
            <ac:spMk id="103" creationId="{00000000-0000-0000-0000-000000000000}"/>
          </ac:spMkLst>
        </pc:spChg>
        <pc:spChg chg="del">
          <ac:chgData name="Tianyu Zhou" userId="793326eb-d44f-4cbb-bbbe-38eacbdc7acc" providerId="ADAL" clId="{B03FEA8C-4102-4E55-948D-9E75A007EED3}" dt="2023-03-21T05:31:00.808" v="1830" actId="478"/>
          <ac:spMkLst>
            <pc:docMk/>
            <pc:sldMk cId="0" sldId="258"/>
            <ac:spMk id="104" creationId="{00000000-0000-0000-0000-000000000000}"/>
          </ac:spMkLst>
        </pc:spChg>
        <pc:picChg chg="add del mod">
          <ac:chgData name="Tianyu Zhou" userId="793326eb-d44f-4cbb-bbbe-38eacbdc7acc" providerId="ADAL" clId="{B03FEA8C-4102-4E55-948D-9E75A007EED3}" dt="2023-03-21T05:33:03.729" v="1849" actId="21"/>
          <ac:picMkLst>
            <pc:docMk/>
            <pc:sldMk cId="0" sldId="258"/>
            <ac:picMk id="2" creationId="{AFD76387-E8FC-B1F8-8904-30EE947DC291}"/>
          </ac:picMkLst>
        </pc:picChg>
        <pc:picChg chg="add del mod">
          <ac:chgData name="Tianyu Zhou" userId="793326eb-d44f-4cbb-bbbe-38eacbdc7acc" providerId="ADAL" clId="{B03FEA8C-4102-4E55-948D-9E75A007EED3}" dt="2023-03-21T05:36:15.259" v="2028" actId="21"/>
          <ac:picMkLst>
            <pc:docMk/>
            <pc:sldMk cId="0" sldId="258"/>
            <ac:picMk id="3" creationId="{9287A877-529B-C425-7EB5-22A40FAC1FC9}"/>
          </ac:picMkLst>
        </pc:picChg>
        <pc:picChg chg="add mod modCrop">
          <ac:chgData name="Tianyu Zhou" userId="793326eb-d44f-4cbb-bbbe-38eacbdc7acc" providerId="ADAL" clId="{B03FEA8C-4102-4E55-948D-9E75A007EED3}" dt="2023-03-21T05:40:40.025" v="2115" actId="1037"/>
          <ac:picMkLst>
            <pc:docMk/>
            <pc:sldMk cId="0" sldId="258"/>
            <ac:picMk id="7" creationId="{BED4FAC4-4879-D889-204A-DFDC8878AD5F}"/>
          </ac:picMkLst>
        </pc:picChg>
        <pc:picChg chg="add mod modCrop">
          <ac:chgData name="Tianyu Zhou" userId="793326eb-d44f-4cbb-bbbe-38eacbdc7acc" providerId="ADAL" clId="{B03FEA8C-4102-4E55-948D-9E75A007EED3}" dt="2023-03-21T05:40:32.551" v="2112" actId="1038"/>
          <ac:picMkLst>
            <pc:docMk/>
            <pc:sldMk cId="0" sldId="258"/>
            <ac:picMk id="9" creationId="{22658E6D-D23B-EC32-92E1-B7CE986BEE94}"/>
          </ac:picMkLst>
        </pc:picChg>
        <pc:picChg chg="del">
          <ac:chgData name="Tianyu Zhou" userId="793326eb-d44f-4cbb-bbbe-38eacbdc7acc" providerId="ADAL" clId="{B03FEA8C-4102-4E55-948D-9E75A007EED3}" dt="2023-03-21T05:30:59.631" v="1829" actId="478"/>
          <ac:picMkLst>
            <pc:docMk/>
            <pc:sldMk cId="0" sldId="258"/>
            <ac:picMk id="101" creationId="{00000000-0000-0000-0000-000000000000}"/>
          </ac:picMkLst>
        </pc:picChg>
        <pc:picChg chg="del mod">
          <ac:chgData name="Tianyu Zhou" userId="793326eb-d44f-4cbb-bbbe-38eacbdc7acc" providerId="ADAL" clId="{B03FEA8C-4102-4E55-948D-9E75A007EED3}" dt="2023-03-21T05:36:34.889" v="2035" actId="21"/>
          <ac:picMkLst>
            <pc:docMk/>
            <pc:sldMk cId="0" sldId="258"/>
            <ac:picMk id="102" creationId="{00000000-0000-0000-0000-000000000000}"/>
          </ac:picMkLst>
        </pc:picChg>
      </pc:sldChg>
      <pc:sldChg chg="addSp delSp modSp mod">
        <pc:chgData name="Tianyu Zhou" userId="793326eb-d44f-4cbb-bbbe-38eacbdc7acc" providerId="ADAL" clId="{B03FEA8C-4102-4E55-948D-9E75A007EED3}" dt="2023-03-21T05:51:00.226" v="2250" actId="1076"/>
        <pc:sldMkLst>
          <pc:docMk/>
          <pc:sldMk cId="0" sldId="259"/>
        </pc:sldMkLst>
        <pc:spChg chg="add del mod">
          <ac:chgData name="Tianyu Zhou" userId="793326eb-d44f-4cbb-bbbe-38eacbdc7acc" providerId="ADAL" clId="{B03FEA8C-4102-4E55-948D-9E75A007EED3}" dt="2023-03-21T05:44:19.868" v="2161" actId="21"/>
          <ac:spMkLst>
            <pc:docMk/>
            <pc:sldMk cId="0" sldId="259"/>
            <ac:spMk id="2" creationId="{12501690-8AA3-E513-8FBD-5D1213BF4941}"/>
          </ac:spMkLst>
        </pc:spChg>
        <pc:spChg chg="add del mod">
          <ac:chgData name="Tianyu Zhou" userId="793326eb-d44f-4cbb-bbbe-38eacbdc7acc" providerId="ADAL" clId="{B03FEA8C-4102-4E55-948D-9E75A007EED3}" dt="2023-03-21T05:06:14.885" v="1315" actId="478"/>
          <ac:spMkLst>
            <pc:docMk/>
            <pc:sldMk cId="0" sldId="259"/>
            <ac:spMk id="3" creationId="{CF2625B0-CB19-0E12-0E9A-22D170C786F5}"/>
          </ac:spMkLst>
        </pc:spChg>
        <pc:spChg chg="add mod">
          <ac:chgData name="Tianyu Zhou" userId="793326eb-d44f-4cbb-bbbe-38eacbdc7acc" providerId="ADAL" clId="{B03FEA8C-4102-4E55-948D-9E75A007EED3}" dt="2023-03-21T05:06:50.805" v="1351" actId="14100"/>
          <ac:spMkLst>
            <pc:docMk/>
            <pc:sldMk cId="0" sldId="259"/>
            <ac:spMk id="4" creationId="{62A28100-D353-C1C1-5CAD-EE0CBC1C7490}"/>
          </ac:spMkLst>
        </pc:spChg>
        <pc:spChg chg="add mod">
          <ac:chgData name="Tianyu Zhou" userId="793326eb-d44f-4cbb-bbbe-38eacbdc7acc" providerId="ADAL" clId="{B03FEA8C-4102-4E55-948D-9E75A007EED3}" dt="2023-03-21T05:50:52.608" v="2249" actId="1035"/>
          <ac:spMkLst>
            <pc:docMk/>
            <pc:sldMk cId="0" sldId="259"/>
            <ac:spMk id="6" creationId="{1A15E5A2-87BE-021E-C06E-89F4E446AA9D}"/>
          </ac:spMkLst>
        </pc:spChg>
        <pc:spChg chg="add del mod">
          <ac:chgData name="Tianyu Zhou" userId="793326eb-d44f-4cbb-bbbe-38eacbdc7acc" providerId="ADAL" clId="{B03FEA8C-4102-4E55-948D-9E75A007EED3}" dt="2023-03-21T05:46:58.693" v="2192" actId="478"/>
          <ac:spMkLst>
            <pc:docMk/>
            <pc:sldMk cId="0" sldId="259"/>
            <ac:spMk id="7" creationId="{4F656E6C-7CD5-28AE-51A1-C36668D56763}"/>
          </ac:spMkLst>
        </pc:spChg>
        <pc:spChg chg="add del mod">
          <ac:chgData name="Tianyu Zhou" userId="793326eb-d44f-4cbb-bbbe-38eacbdc7acc" providerId="ADAL" clId="{B03FEA8C-4102-4E55-948D-9E75A007EED3}" dt="2023-03-21T05:47:21.063" v="2200" actId="478"/>
          <ac:spMkLst>
            <pc:docMk/>
            <pc:sldMk cId="0" sldId="259"/>
            <ac:spMk id="8" creationId="{577618DA-8B47-B32A-99EA-A7FA3EFF1C8D}"/>
          </ac:spMkLst>
        </pc:spChg>
        <pc:spChg chg="add mod">
          <ac:chgData name="Tianyu Zhou" userId="793326eb-d44f-4cbb-bbbe-38eacbdc7acc" providerId="ADAL" clId="{B03FEA8C-4102-4E55-948D-9E75A007EED3}" dt="2023-03-21T05:50:15.790" v="2241" actId="164"/>
          <ac:spMkLst>
            <pc:docMk/>
            <pc:sldMk cId="0" sldId="259"/>
            <ac:spMk id="9" creationId="{0E8FAA85-84F4-F46E-C646-7338C8C36460}"/>
          </ac:spMkLst>
        </pc:spChg>
        <pc:spChg chg="add mod">
          <ac:chgData name="Tianyu Zhou" userId="793326eb-d44f-4cbb-bbbe-38eacbdc7acc" providerId="ADAL" clId="{B03FEA8C-4102-4E55-948D-9E75A007EED3}" dt="2023-03-21T05:50:15.790" v="2241" actId="164"/>
          <ac:spMkLst>
            <pc:docMk/>
            <pc:sldMk cId="0" sldId="259"/>
            <ac:spMk id="10" creationId="{E292E63C-38F7-B5C1-F937-CE32C191A838}"/>
          </ac:spMkLst>
        </pc:spChg>
        <pc:spChg chg="del">
          <ac:chgData name="Tianyu Zhou" userId="793326eb-d44f-4cbb-bbbe-38eacbdc7acc" providerId="ADAL" clId="{B03FEA8C-4102-4E55-948D-9E75A007EED3}" dt="2023-03-21T05:06:10.130" v="1314" actId="478"/>
          <ac:spMkLst>
            <pc:docMk/>
            <pc:sldMk cId="0" sldId="259"/>
            <ac:spMk id="110" creationId="{00000000-0000-0000-0000-000000000000}"/>
          </ac:spMkLst>
        </pc:spChg>
        <pc:grpChg chg="add mod">
          <ac:chgData name="Tianyu Zhou" userId="793326eb-d44f-4cbb-bbbe-38eacbdc7acc" providerId="ADAL" clId="{B03FEA8C-4102-4E55-948D-9E75A007EED3}" dt="2023-03-21T05:50:26.037" v="2242" actId="1076"/>
          <ac:grpSpMkLst>
            <pc:docMk/>
            <pc:sldMk cId="0" sldId="259"/>
            <ac:grpSpMk id="11" creationId="{EF556203-5DDA-2792-A707-9AC1F9A90957}"/>
          </ac:grpSpMkLst>
        </pc:grpChg>
        <pc:grpChg chg="add mod">
          <ac:chgData name="Tianyu Zhou" userId="793326eb-d44f-4cbb-bbbe-38eacbdc7acc" providerId="ADAL" clId="{B03FEA8C-4102-4E55-948D-9E75A007EED3}" dt="2023-03-21T05:51:00.226" v="2250" actId="1076"/>
          <ac:grpSpMkLst>
            <pc:docMk/>
            <pc:sldMk cId="0" sldId="259"/>
            <ac:grpSpMk id="12" creationId="{6258FD54-8077-8307-12AF-58069036EE44}"/>
          </ac:grpSpMkLst>
        </pc:grpChg>
        <pc:picChg chg="add mod">
          <ac:chgData name="Tianyu Zhou" userId="793326eb-d44f-4cbb-bbbe-38eacbdc7acc" providerId="ADAL" clId="{B03FEA8C-4102-4E55-948D-9E75A007EED3}" dt="2023-03-21T05:50:15.790" v="2241" actId="164"/>
          <ac:picMkLst>
            <pc:docMk/>
            <pc:sldMk cId="0" sldId="259"/>
            <ac:picMk id="3" creationId="{06FC5959-7676-D473-6BCB-FF683D6BDCDD}"/>
          </ac:picMkLst>
        </pc:picChg>
        <pc:picChg chg="add mod ord">
          <ac:chgData name="Tianyu Zhou" userId="793326eb-d44f-4cbb-bbbe-38eacbdc7acc" providerId="ADAL" clId="{B03FEA8C-4102-4E55-948D-9E75A007EED3}" dt="2023-03-21T05:50:28.822" v="2243" actId="164"/>
          <ac:picMkLst>
            <pc:docMk/>
            <pc:sldMk cId="0" sldId="259"/>
            <ac:picMk id="5" creationId="{3F3EE018-F8FB-586E-A461-07B9881E6A0A}"/>
          </ac:picMkLst>
        </pc:picChg>
        <pc:picChg chg="del mod">
          <ac:chgData name="Tianyu Zhou" userId="793326eb-d44f-4cbb-bbbe-38eacbdc7acc" providerId="ADAL" clId="{B03FEA8C-4102-4E55-948D-9E75A007EED3}" dt="2023-03-21T05:44:33.724" v="2167" actId="21"/>
          <ac:picMkLst>
            <pc:docMk/>
            <pc:sldMk cId="0" sldId="259"/>
            <ac:picMk id="111" creationId="{00000000-0000-0000-0000-000000000000}"/>
          </ac:picMkLst>
        </pc:picChg>
        <pc:picChg chg="del mod">
          <ac:chgData name="Tianyu Zhou" userId="793326eb-d44f-4cbb-bbbe-38eacbdc7acc" providerId="ADAL" clId="{B03FEA8C-4102-4E55-948D-9E75A007EED3}" dt="2023-03-21T05:44:19.868" v="2161" actId="21"/>
          <ac:picMkLst>
            <pc:docMk/>
            <pc:sldMk cId="0" sldId="259"/>
            <ac:picMk id="112" creationId="{00000000-0000-0000-0000-000000000000}"/>
          </ac:picMkLst>
        </pc:picChg>
        <pc:picChg chg="del">
          <ac:chgData name="Tianyu Zhou" userId="793326eb-d44f-4cbb-bbbe-38eacbdc7acc" providerId="ADAL" clId="{B03FEA8C-4102-4E55-948D-9E75A007EED3}" dt="2023-03-21T05:30:56.598" v="1828" actId="21"/>
          <ac:picMkLst>
            <pc:docMk/>
            <pc:sldMk cId="0" sldId="259"/>
            <ac:picMk id="113" creationId="{00000000-0000-0000-0000-000000000000}"/>
          </ac:picMkLst>
        </pc:picChg>
      </pc:sldChg>
      <pc:sldChg chg="modSp add del mod">
        <pc:chgData name="Tianyu Zhou" userId="793326eb-d44f-4cbb-bbbe-38eacbdc7acc" providerId="ADAL" clId="{B03FEA8C-4102-4E55-948D-9E75A007EED3}" dt="2023-03-21T05:05:57.310" v="1313" actId="1076"/>
        <pc:sldMkLst>
          <pc:docMk/>
          <pc:sldMk cId="0" sldId="260"/>
        </pc:sldMkLst>
        <pc:spChg chg="mod">
          <ac:chgData name="Tianyu Zhou" userId="793326eb-d44f-4cbb-bbbe-38eacbdc7acc" providerId="ADAL" clId="{B03FEA8C-4102-4E55-948D-9E75A007EED3}" dt="2023-03-21T05:05:57.310" v="1313" actId="1076"/>
          <ac:spMkLst>
            <pc:docMk/>
            <pc:sldMk cId="0" sldId="260"/>
            <ac:spMk id="3" creationId="{19AEEB4A-698D-1FFE-96D3-436F19EE3B9A}"/>
          </ac:spMkLst>
        </pc:spChg>
      </pc:sldChg>
      <pc:sldChg chg="del">
        <pc:chgData name="Tianyu Zhou" userId="793326eb-d44f-4cbb-bbbe-38eacbdc7acc" providerId="ADAL" clId="{B03FEA8C-4102-4E55-948D-9E75A007EED3}" dt="2023-03-21T03:10:54.142" v="822" actId="47"/>
        <pc:sldMkLst>
          <pc:docMk/>
          <pc:sldMk cId="0" sldId="261"/>
        </pc:sldMkLst>
      </pc:sldChg>
      <pc:sldChg chg="del">
        <pc:chgData name="Tianyu Zhou" userId="793326eb-d44f-4cbb-bbbe-38eacbdc7acc" providerId="ADAL" clId="{B03FEA8C-4102-4E55-948D-9E75A007EED3}" dt="2023-03-21T03:10:58.631" v="823" actId="47"/>
        <pc:sldMkLst>
          <pc:docMk/>
          <pc:sldMk cId="0" sldId="262"/>
        </pc:sldMkLst>
      </pc:sldChg>
      <pc:sldChg chg="del">
        <pc:chgData name="Tianyu Zhou" userId="793326eb-d44f-4cbb-bbbe-38eacbdc7acc" providerId="ADAL" clId="{B03FEA8C-4102-4E55-948D-9E75A007EED3}" dt="2023-03-21T03:11:02.940" v="824" actId="47"/>
        <pc:sldMkLst>
          <pc:docMk/>
          <pc:sldMk cId="0" sldId="263"/>
        </pc:sldMkLst>
      </pc:sldChg>
      <pc:sldChg chg="add del">
        <pc:chgData name="Tianyu Zhou" userId="793326eb-d44f-4cbb-bbbe-38eacbdc7acc" providerId="ADAL" clId="{B03FEA8C-4102-4E55-948D-9E75A007EED3}" dt="2023-03-21T05:02:00.758" v="1264"/>
        <pc:sldMkLst>
          <pc:docMk/>
          <pc:sldMk cId="0" sldId="264"/>
        </pc:sldMkLst>
      </pc:sldChg>
      <pc:sldChg chg="addSp delSp modSp mod modAnim">
        <pc:chgData name="Tianyu Zhou" userId="793326eb-d44f-4cbb-bbbe-38eacbdc7acc" providerId="ADAL" clId="{B03FEA8C-4102-4E55-948D-9E75A007EED3}" dt="2023-03-21T05:15:27.522" v="1513"/>
        <pc:sldMkLst>
          <pc:docMk/>
          <pc:sldMk cId="0" sldId="265"/>
        </pc:sldMkLst>
        <pc:spChg chg="add mod">
          <ac:chgData name="Tianyu Zhou" userId="793326eb-d44f-4cbb-bbbe-38eacbdc7acc" providerId="ADAL" clId="{B03FEA8C-4102-4E55-948D-9E75A007EED3}" dt="2023-03-21T05:02:26.412" v="1270" actId="14100"/>
          <ac:spMkLst>
            <pc:docMk/>
            <pc:sldMk cId="0" sldId="265"/>
            <ac:spMk id="4" creationId="{3F3B4A7E-4478-7DDE-88C7-692A5EB3DA1B}"/>
          </ac:spMkLst>
        </pc:spChg>
        <pc:spChg chg="add del mod">
          <ac:chgData name="Tianyu Zhou" userId="793326eb-d44f-4cbb-bbbe-38eacbdc7acc" providerId="ADAL" clId="{B03FEA8C-4102-4E55-948D-9E75A007EED3}" dt="2023-03-21T05:02:17.126" v="1269" actId="478"/>
          <ac:spMkLst>
            <pc:docMk/>
            <pc:sldMk cId="0" sldId="265"/>
            <ac:spMk id="6" creationId="{75C90B4A-B0BB-57E5-6B7E-0484677A5C5D}"/>
          </ac:spMkLst>
        </pc:spChg>
        <pc:spChg chg="del mod">
          <ac:chgData name="Tianyu Zhou" userId="793326eb-d44f-4cbb-bbbe-38eacbdc7acc" providerId="ADAL" clId="{B03FEA8C-4102-4E55-948D-9E75A007EED3}" dt="2023-03-21T05:02:14.588" v="1268" actId="478"/>
          <ac:spMkLst>
            <pc:docMk/>
            <pc:sldMk cId="0" sldId="265"/>
            <ac:spMk id="188" creationId="{00000000-0000-0000-0000-000000000000}"/>
          </ac:spMkLst>
        </pc:spChg>
        <pc:spChg chg="mod">
          <ac:chgData name="Tianyu Zhou" userId="793326eb-d44f-4cbb-bbbe-38eacbdc7acc" providerId="ADAL" clId="{B03FEA8C-4102-4E55-948D-9E75A007EED3}" dt="2023-03-21T05:01:43.105" v="1258" actId="1076"/>
          <ac:spMkLst>
            <pc:docMk/>
            <pc:sldMk cId="0" sldId="265"/>
            <ac:spMk id="190" creationId="{00000000-0000-0000-0000-000000000000}"/>
          </ac:spMkLst>
        </pc:spChg>
        <pc:spChg chg="mod">
          <ac:chgData name="Tianyu Zhou" userId="793326eb-d44f-4cbb-bbbe-38eacbdc7acc" providerId="ADAL" clId="{B03FEA8C-4102-4E55-948D-9E75A007EED3}" dt="2023-03-21T05:15:09.843" v="1512" actId="20577"/>
          <ac:spMkLst>
            <pc:docMk/>
            <pc:sldMk cId="0" sldId="265"/>
            <ac:spMk id="192" creationId="{00000000-0000-0000-0000-000000000000}"/>
          </ac:spMkLst>
        </pc:spChg>
        <pc:cxnChg chg="mod">
          <ac:chgData name="Tianyu Zhou" userId="793326eb-d44f-4cbb-bbbe-38eacbdc7acc" providerId="ADAL" clId="{B03FEA8C-4102-4E55-948D-9E75A007EED3}" dt="2023-03-21T02:30:11.635" v="632" actId="14100"/>
          <ac:cxnSpMkLst>
            <pc:docMk/>
            <pc:sldMk cId="0" sldId="265"/>
            <ac:cxnSpMk id="191" creationId="{00000000-0000-0000-0000-000000000000}"/>
          </ac:cxnSpMkLst>
        </pc:cxnChg>
      </pc:sldChg>
      <pc:sldChg chg="addSp delSp modSp mod delAnim modAnim">
        <pc:chgData name="Tianyu Zhou" userId="793326eb-d44f-4cbb-bbbe-38eacbdc7acc" providerId="ADAL" clId="{B03FEA8C-4102-4E55-948D-9E75A007EED3}" dt="2023-03-21T05:02:51.369" v="1277"/>
        <pc:sldMkLst>
          <pc:docMk/>
          <pc:sldMk cId="0" sldId="266"/>
        </pc:sldMkLst>
        <pc:spChg chg="add del mod">
          <ac:chgData name="Tianyu Zhou" userId="793326eb-d44f-4cbb-bbbe-38eacbdc7acc" providerId="ADAL" clId="{B03FEA8C-4102-4E55-948D-9E75A007EED3}" dt="2023-03-21T01:39:14.289" v="6" actId="478"/>
          <ac:spMkLst>
            <pc:docMk/>
            <pc:sldMk cId="0" sldId="266"/>
            <ac:spMk id="3" creationId="{ECF7BE09-B236-6F8F-15DA-4A8D4C07F8FF}"/>
          </ac:spMkLst>
        </pc:spChg>
        <pc:spChg chg="add del mod">
          <ac:chgData name="Tianyu Zhou" userId="793326eb-d44f-4cbb-bbbe-38eacbdc7acc" providerId="ADAL" clId="{B03FEA8C-4102-4E55-948D-9E75A007EED3}" dt="2023-03-21T02:09:51.582" v="116" actId="478"/>
          <ac:spMkLst>
            <pc:docMk/>
            <pc:sldMk cId="0" sldId="266"/>
            <ac:spMk id="4" creationId="{16AACA2A-470F-4035-88F4-146515CC76B3}"/>
          </ac:spMkLst>
        </pc:spChg>
        <pc:spChg chg="add del mod">
          <ac:chgData name="Tianyu Zhou" userId="793326eb-d44f-4cbb-bbbe-38eacbdc7acc" providerId="ADAL" clId="{B03FEA8C-4102-4E55-948D-9E75A007EED3}" dt="2023-03-21T02:10:03.455" v="119" actId="478"/>
          <ac:spMkLst>
            <pc:docMk/>
            <pc:sldMk cId="0" sldId="266"/>
            <ac:spMk id="6" creationId="{CFC1FB52-510E-3091-E537-D63B1B9308D4}"/>
          </ac:spMkLst>
        </pc:spChg>
        <pc:spChg chg="add del mod">
          <ac:chgData name="Tianyu Zhou" userId="793326eb-d44f-4cbb-bbbe-38eacbdc7acc" providerId="ADAL" clId="{B03FEA8C-4102-4E55-948D-9E75A007EED3}" dt="2023-03-21T05:02:31.522" v="1271" actId="478"/>
          <ac:spMkLst>
            <pc:docMk/>
            <pc:sldMk cId="0" sldId="266"/>
            <ac:spMk id="7" creationId="{147B4E1F-FCFF-9EB2-6E43-36D7917810EF}"/>
          </ac:spMkLst>
        </pc:spChg>
        <pc:spChg chg="add del mod">
          <ac:chgData name="Tianyu Zhou" userId="793326eb-d44f-4cbb-bbbe-38eacbdc7acc" providerId="ADAL" clId="{B03FEA8C-4102-4E55-948D-9E75A007EED3}" dt="2023-03-21T02:16:10.413" v="253"/>
          <ac:spMkLst>
            <pc:docMk/>
            <pc:sldMk cId="0" sldId="266"/>
            <ac:spMk id="8" creationId="{7224B529-7A4C-1E15-646A-027C975B8FE3}"/>
          </ac:spMkLst>
        </pc:spChg>
        <pc:spChg chg="add del mod">
          <ac:chgData name="Tianyu Zhou" userId="793326eb-d44f-4cbb-bbbe-38eacbdc7acc" providerId="ADAL" clId="{B03FEA8C-4102-4E55-948D-9E75A007EED3}" dt="2023-03-21T02:23:04.925" v="443"/>
          <ac:spMkLst>
            <pc:docMk/>
            <pc:sldMk cId="0" sldId="266"/>
            <ac:spMk id="9" creationId="{9F4E2536-C34C-92B1-A09F-892913E3E8F6}"/>
          </ac:spMkLst>
        </pc:spChg>
        <pc:spChg chg="add del mod">
          <ac:chgData name="Tianyu Zhou" userId="793326eb-d44f-4cbb-bbbe-38eacbdc7acc" providerId="ADAL" clId="{B03FEA8C-4102-4E55-948D-9E75A007EED3}" dt="2023-03-21T02:23:28.804" v="450" actId="478"/>
          <ac:spMkLst>
            <pc:docMk/>
            <pc:sldMk cId="0" sldId="266"/>
            <ac:spMk id="10" creationId="{4BB0B852-2D07-620B-C3C0-3437BAAB3AB9}"/>
          </ac:spMkLst>
        </pc:spChg>
        <pc:spChg chg="add mod">
          <ac:chgData name="Tianyu Zhou" userId="793326eb-d44f-4cbb-bbbe-38eacbdc7acc" providerId="ADAL" clId="{B03FEA8C-4102-4E55-948D-9E75A007EED3}" dt="2023-03-21T02:29:22.079" v="622" actId="208"/>
          <ac:spMkLst>
            <pc:docMk/>
            <pc:sldMk cId="0" sldId="266"/>
            <ac:spMk id="11" creationId="{C80B46C1-95A9-087E-03FE-44F2BED7E3F2}"/>
          </ac:spMkLst>
        </pc:spChg>
        <pc:spChg chg="add mod">
          <ac:chgData name="Tianyu Zhou" userId="793326eb-d44f-4cbb-bbbe-38eacbdc7acc" providerId="ADAL" clId="{B03FEA8C-4102-4E55-948D-9E75A007EED3}" dt="2023-03-21T02:29:24.150" v="624" actId="207"/>
          <ac:spMkLst>
            <pc:docMk/>
            <pc:sldMk cId="0" sldId="266"/>
            <ac:spMk id="12" creationId="{F69BD209-EE92-089D-7961-F67B45997546}"/>
          </ac:spMkLst>
        </pc:spChg>
        <pc:spChg chg="add del mod">
          <ac:chgData name="Tianyu Zhou" userId="793326eb-d44f-4cbb-bbbe-38eacbdc7acc" providerId="ADAL" clId="{B03FEA8C-4102-4E55-948D-9E75A007EED3}" dt="2023-03-21T05:02:35.614" v="1272" actId="478"/>
          <ac:spMkLst>
            <pc:docMk/>
            <pc:sldMk cId="0" sldId="266"/>
            <ac:spMk id="14" creationId="{03892B10-AF79-0735-0CC6-EA4BF3C7A0EF}"/>
          </ac:spMkLst>
        </pc:spChg>
        <pc:spChg chg="add del mod">
          <ac:chgData name="Tianyu Zhou" userId="793326eb-d44f-4cbb-bbbe-38eacbdc7acc" providerId="ADAL" clId="{B03FEA8C-4102-4E55-948D-9E75A007EED3}" dt="2023-03-21T05:02:50.666" v="1276"/>
          <ac:spMkLst>
            <pc:docMk/>
            <pc:sldMk cId="0" sldId="266"/>
            <ac:spMk id="15" creationId="{0AC0127E-9135-E2B0-7F77-495FFDF58AC2}"/>
          </ac:spMkLst>
        </pc:spChg>
        <pc:spChg chg="add mod">
          <ac:chgData name="Tianyu Zhou" userId="793326eb-d44f-4cbb-bbbe-38eacbdc7acc" providerId="ADAL" clId="{B03FEA8C-4102-4E55-948D-9E75A007EED3}" dt="2023-03-21T05:02:51.369" v="1277"/>
          <ac:spMkLst>
            <pc:docMk/>
            <pc:sldMk cId="0" sldId="266"/>
            <ac:spMk id="16" creationId="{39F50B1E-B705-3C6F-A23A-FBEED4C8893A}"/>
          </ac:spMkLst>
        </pc:spChg>
        <pc:spChg chg="del">
          <ac:chgData name="Tianyu Zhou" userId="793326eb-d44f-4cbb-bbbe-38eacbdc7acc" providerId="ADAL" clId="{B03FEA8C-4102-4E55-948D-9E75A007EED3}" dt="2023-03-21T01:39:11.865" v="5" actId="478"/>
          <ac:spMkLst>
            <pc:docMk/>
            <pc:sldMk cId="0" sldId="266"/>
            <ac:spMk id="198" creationId="{00000000-0000-0000-0000-000000000000}"/>
          </ac:spMkLst>
        </pc:spChg>
        <pc:spChg chg="mod">
          <ac:chgData name="Tianyu Zhou" userId="793326eb-d44f-4cbb-bbbe-38eacbdc7acc" providerId="ADAL" clId="{B03FEA8C-4102-4E55-948D-9E75A007EED3}" dt="2023-03-21T04:46:17.282" v="1193" actId="20577"/>
          <ac:spMkLst>
            <pc:docMk/>
            <pc:sldMk cId="0" sldId="266"/>
            <ac:spMk id="200" creationId="{00000000-0000-0000-0000-000000000000}"/>
          </ac:spMkLst>
        </pc:spChg>
        <pc:spChg chg="del">
          <ac:chgData name="Tianyu Zhou" userId="793326eb-d44f-4cbb-bbbe-38eacbdc7acc" providerId="ADAL" clId="{B03FEA8C-4102-4E55-948D-9E75A007EED3}" dt="2023-03-21T02:05:33.288" v="33" actId="478"/>
          <ac:spMkLst>
            <pc:docMk/>
            <pc:sldMk cId="0" sldId="266"/>
            <ac:spMk id="204" creationId="{00000000-0000-0000-0000-000000000000}"/>
          </ac:spMkLst>
        </pc:spChg>
        <pc:cxnChg chg="del">
          <ac:chgData name="Tianyu Zhou" userId="793326eb-d44f-4cbb-bbbe-38eacbdc7acc" providerId="ADAL" clId="{B03FEA8C-4102-4E55-948D-9E75A007EED3}" dt="2023-03-21T02:13:52.530" v="195" actId="478"/>
          <ac:cxnSpMkLst>
            <pc:docMk/>
            <pc:sldMk cId="0" sldId="266"/>
            <ac:cxnSpMk id="201" creationId="{00000000-0000-0000-0000-000000000000}"/>
          </ac:cxnSpMkLst>
        </pc:cxnChg>
        <pc:cxnChg chg="del mod">
          <ac:chgData name="Tianyu Zhou" userId="793326eb-d44f-4cbb-bbbe-38eacbdc7acc" providerId="ADAL" clId="{B03FEA8C-4102-4E55-948D-9E75A007EED3}" dt="2023-03-21T02:28:44.607" v="613" actId="478"/>
          <ac:cxnSpMkLst>
            <pc:docMk/>
            <pc:sldMk cId="0" sldId="266"/>
            <ac:cxnSpMk id="202" creationId="{00000000-0000-0000-0000-000000000000}"/>
          </ac:cxnSpMkLst>
        </pc:cxnChg>
        <pc:cxnChg chg="del mod">
          <ac:chgData name="Tianyu Zhou" userId="793326eb-d44f-4cbb-bbbe-38eacbdc7acc" providerId="ADAL" clId="{B03FEA8C-4102-4E55-948D-9E75A007EED3}" dt="2023-03-21T02:28:45.776" v="614" actId="478"/>
          <ac:cxnSpMkLst>
            <pc:docMk/>
            <pc:sldMk cId="0" sldId="266"/>
            <ac:cxnSpMk id="203" creationId="{00000000-0000-0000-0000-000000000000}"/>
          </ac:cxnSpMkLst>
        </pc:cxnChg>
      </pc:sldChg>
      <pc:sldChg chg="addSp delSp modSp mod addAnim delAnim modAnim">
        <pc:chgData name="Tianyu Zhou" userId="793326eb-d44f-4cbb-bbbe-38eacbdc7acc" providerId="ADAL" clId="{B03FEA8C-4102-4E55-948D-9E75A007EED3}" dt="2023-03-21T05:03:43.109" v="1299" actId="20577"/>
        <pc:sldMkLst>
          <pc:docMk/>
          <pc:sldMk cId="0" sldId="267"/>
        </pc:sldMkLst>
        <pc:spChg chg="add del mod">
          <ac:chgData name="Tianyu Zhou" userId="793326eb-d44f-4cbb-bbbe-38eacbdc7acc" providerId="ADAL" clId="{B03FEA8C-4102-4E55-948D-9E75A007EED3}" dt="2023-03-21T02:38:22.040" v="734" actId="478"/>
          <ac:spMkLst>
            <pc:docMk/>
            <pc:sldMk cId="0" sldId="267"/>
            <ac:spMk id="4" creationId="{46A85464-23DB-4657-C9E6-B6B7D5CBBDAD}"/>
          </ac:spMkLst>
        </pc:spChg>
        <pc:spChg chg="add del mod">
          <ac:chgData name="Tianyu Zhou" userId="793326eb-d44f-4cbb-bbbe-38eacbdc7acc" providerId="ADAL" clId="{B03FEA8C-4102-4E55-948D-9E75A007EED3}" dt="2023-03-21T02:38:13.273" v="731" actId="478"/>
          <ac:spMkLst>
            <pc:docMk/>
            <pc:sldMk cId="0" sldId="267"/>
            <ac:spMk id="5" creationId="{2998688C-A20E-827A-DA2F-4456D1DEDC91}"/>
          </ac:spMkLst>
        </pc:spChg>
        <pc:spChg chg="add del mod">
          <ac:chgData name="Tianyu Zhou" userId="793326eb-d44f-4cbb-bbbe-38eacbdc7acc" providerId="ADAL" clId="{B03FEA8C-4102-4E55-948D-9E75A007EED3}" dt="2023-03-21T02:38:11.617" v="730" actId="478"/>
          <ac:spMkLst>
            <pc:docMk/>
            <pc:sldMk cId="0" sldId="267"/>
            <ac:spMk id="6" creationId="{1B259821-6331-9505-013A-4274BA1F290B}"/>
          </ac:spMkLst>
        </pc:spChg>
        <pc:spChg chg="add mod">
          <ac:chgData name="Tianyu Zhou" userId="793326eb-d44f-4cbb-bbbe-38eacbdc7acc" providerId="ADAL" clId="{B03FEA8C-4102-4E55-948D-9E75A007EED3}" dt="2023-03-21T02:42:22.241" v="769" actId="14100"/>
          <ac:spMkLst>
            <pc:docMk/>
            <pc:sldMk cId="0" sldId="267"/>
            <ac:spMk id="11" creationId="{FB8EC20B-219A-6465-7CC2-3D61DFAAF7B3}"/>
          </ac:spMkLst>
        </pc:spChg>
        <pc:spChg chg="add mod">
          <ac:chgData name="Tianyu Zhou" userId="793326eb-d44f-4cbb-bbbe-38eacbdc7acc" providerId="ADAL" clId="{B03FEA8C-4102-4E55-948D-9E75A007EED3}" dt="2023-03-21T02:40:47.738" v="767" actId="1076"/>
          <ac:spMkLst>
            <pc:docMk/>
            <pc:sldMk cId="0" sldId="267"/>
            <ac:spMk id="12" creationId="{1ED375EA-F634-0690-072D-590B125E0133}"/>
          </ac:spMkLst>
        </pc:spChg>
        <pc:spChg chg="add mod">
          <ac:chgData name="Tianyu Zhou" userId="793326eb-d44f-4cbb-bbbe-38eacbdc7acc" providerId="ADAL" clId="{B03FEA8C-4102-4E55-948D-9E75A007EED3}" dt="2023-03-21T02:40:42.115" v="766" actId="1076"/>
          <ac:spMkLst>
            <pc:docMk/>
            <pc:sldMk cId="0" sldId="267"/>
            <ac:spMk id="13" creationId="{FC5F9F93-13D3-CD6A-7594-A48C9621419E}"/>
          </ac:spMkLst>
        </pc:spChg>
        <pc:spChg chg="add mod">
          <ac:chgData name="Tianyu Zhou" userId="793326eb-d44f-4cbb-bbbe-38eacbdc7acc" providerId="ADAL" clId="{B03FEA8C-4102-4E55-948D-9E75A007EED3}" dt="2023-03-21T02:42:57.028" v="775" actId="688"/>
          <ac:spMkLst>
            <pc:docMk/>
            <pc:sldMk cId="0" sldId="267"/>
            <ac:spMk id="14" creationId="{BA2B1BD4-2A10-CAB1-39F2-C38DEE03F341}"/>
          </ac:spMkLst>
        </pc:spChg>
        <pc:spChg chg="add mod">
          <ac:chgData name="Tianyu Zhou" userId="793326eb-d44f-4cbb-bbbe-38eacbdc7acc" providerId="ADAL" clId="{B03FEA8C-4102-4E55-948D-9E75A007EED3}" dt="2023-03-21T02:42:51.308" v="774" actId="688"/>
          <ac:spMkLst>
            <pc:docMk/>
            <pc:sldMk cId="0" sldId="267"/>
            <ac:spMk id="15" creationId="{9D3A4C9A-24F0-7083-4DE3-FF8509044077}"/>
          </ac:spMkLst>
        </pc:spChg>
        <pc:spChg chg="add mod">
          <ac:chgData name="Tianyu Zhou" userId="793326eb-d44f-4cbb-bbbe-38eacbdc7acc" providerId="ADAL" clId="{B03FEA8C-4102-4E55-948D-9E75A007EED3}" dt="2023-03-21T02:44:08.754" v="784" actId="1035"/>
          <ac:spMkLst>
            <pc:docMk/>
            <pc:sldMk cId="0" sldId="267"/>
            <ac:spMk id="16" creationId="{C59C7FE1-F366-7D30-B939-D18056A5E4E9}"/>
          </ac:spMkLst>
        </pc:spChg>
        <pc:spChg chg="add mod">
          <ac:chgData name="Tianyu Zhou" userId="793326eb-d44f-4cbb-bbbe-38eacbdc7acc" providerId="ADAL" clId="{B03FEA8C-4102-4E55-948D-9E75A007EED3}" dt="2023-03-21T02:48:46.894" v="821" actId="207"/>
          <ac:spMkLst>
            <pc:docMk/>
            <pc:sldMk cId="0" sldId="267"/>
            <ac:spMk id="17" creationId="{0BB7D6DF-032D-48D4-00E1-E31EFCF8644B}"/>
          </ac:spMkLst>
        </pc:spChg>
        <pc:spChg chg="add mod">
          <ac:chgData name="Tianyu Zhou" userId="793326eb-d44f-4cbb-bbbe-38eacbdc7acc" providerId="ADAL" clId="{B03FEA8C-4102-4E55-948D-9E75A007EED3}" dt="2023-03-21T05:03:43.109" v="1299" actId="20577"/>
          <ac:spMkLst>
            <pc:docMk/>
            <pc:sldMk cId="0" sldId="267"/>
            <ac:spMk id="18" creationId="{204B1E84-A1BD-EB2C-5058-4FE97CB40A13}"/>
          </ac:spMkLst>
        </pc:spChg>
        <pc:spChg chg="add del mod">
          <ac:chgData name="Tianyu Zhou" userId="793326eb-d44f-4cbb-bbbe-38eacbdc7acc" providerId="ADAL" clId="{B03FEA8C-4102-4E55-948D-9E75A007EED3}" dt="2023-03-21T05:03:09.858" v="1282" actId="478"/>
          <ac:spMkLst>
            <pc:docMk/>
            <pc:sldMk cId="0" sldId="267"/>
            <ac:spMk id="20" creationId="{FA0D7D2E-B63F-1884-74B5-A1323CE55664}"/>
          </ac:spMkLst>
        </pc:spChg>
        <pc:spChg chg="del mod">
          <ac:chgData name="Tianyu Zhou" userId="793326eb-d44f-4cbb-bbbe-38eacbdc7acc" providerId="ADAL" clId="{B03FEA8C-4102-4E55-948D-9E75A007EED3}" dt="2023-03-21T05:03:07.122" v="1281" actId="478"/>
          <ac:spMkLst>
            <pc:docMk/>
            <pc:sldMk cId="0" sldId="267"/>
            <ac:spMk id="210" creationId="{00000000-0000-0000-0000-000000000000}"/>
          </ac:spMkLst>
        </pc:spChg>
        <pc:spChg chg="mod">
          <ac:chgData name="Tianyu Zhou" userId="793326eb-d44f-4cbb-bbbe-38eacbdc7acc" providerId="ADAL" clId="{B03FEA8C-4102-4E55-948D-9E75A007EED3}" dt="2023-03-21T02:34:05.937" v="661" actId="20577"/>
          <ac:spMkLst>
            <pc:docMk/>
            <pc:sldMk cId="0" sldId="267"/>
            <ac:spMk id="213" creationId="{00000000-0000-0000-0000-000000000000}"/>
          </ac:spMkLst>
        </pc:spChg>
        <pc:picChg chg="add mod modCrop">
          <ac:chgData name="Tianyu Zhou" userId="793326eb-d44f-4cbb-bbbe-38eacbdc7acc" providerId="ADAL" clId="{B03FEA8C-4102-4E55-948D-9E75A007EED3}" dt="2023-03-21T02:47:46.068" v="819" actId="732"/>
          <ac:picMkLst>
            <pc:docMk/>
            <pc:sldMk cId="0" sldId="267"/>
            <ac:picMk id="3" creationId="{2AF84A09-CB89-5FC3-BB36-1E89CAEB83EA}"/>
          </ac:picMkLst>
        </pc:picChg>
        <pc:picChg chg="del">
          <ac:chgData name="Tianyu Zhou" userId="793326eb-d44f-4cbb-bbbe-38eacbdc7acc" providerId="ADAL" clId="{B03FEA8C-4102-4E55-948D-9E75A007EED3}" dt="2023-03-21T01:46:00.914" v="8" actId="478"/>
          <ac:picMkLst>
            <pc:docMk/>
            <pc:sldMk cId="0" sldId="267"/>
            <ac:picMk id="211" creationId="{00000000-0000-0000-0000-000000000000}"/>
          </ac:picMkLst>
        </pc:picChg>
        <pc:picChg chg="del">
          <ac:chgData name="Tianyu Zhou" userId="793326eb-d44f-4cbb-bbbe-38eacbdc7acc" providerId="ADAL" clId="{B03FEA8C-4102-4E55-948D-9E75A007EED3}" dt="2023-03-21T01:46:01.638" v="9" actId="478"/>
          <ac:picMkLst>
            <pc:docMk/>
            <pc:sldMk cId="0" sldId="267"/>
            <ac:picMk id="212" creationId="{00000000-0000-0000-0000-000000000000}"/>
          </ac:picMkLst>
        </pc:picChg>
        <pc:cxnChg chg="add del mod">
          <ac:chgData name="Tianyu Zhou" userId="793326eb-d44f-4cbb-bbbe-38eacbdc7acc" providerId="ADAL" clId="{B03FEA8C-4102-4E55-948D-9E75A007EED3}" dt="2023-03-21T02:39:29.045" v="746" actId="478"/>
          <ac:cxnSpMkLst>
            <pc:docMk/>
            <pc:sldMk cId="0" sldId="267"/>
            <ac:cxnSpMk id="8" creationId="{C3433195-EE39-053C-F86C-12C315115260}"/>
          </ac:cxnSpMkLst>
        </pc:cxnChg>
        <pc:cxnChg chg="add del mod">
          <ac:chgData name="Tianyu Zhou" userId="793326eb-d44f-4cbb-bbbe-38eacbdc7acc" providerId="ADAL" clId="{B03FEA8C-4102-4E55-948D-9E75A007EED3}" dt="2023-03-21T02:39:28.064" v="745" actId="478"/>
          <ac:cxnSpMkLst>
            <pc:docMk/>
            <pc:sldMk cId="0" sldId="267"/>
            <ac:cxnSpMk id="9" creationId="{0527F603-136A-AD2C-A395-0486F64F1369}"/>
          </ac:cxnSpMkLst>
        </pc:cxnChg>
        <pc:cxnChg chg="add del mod">
          <ac:chgData name="Tianyu Zhou" userId="793326eb-d44f-4cbb-bbbe-38eacbdc7acc" providerId="ADAL" clId="{B03FEA8C-4102-4E55-948D-9E75A007EED3}" dt="2023-03-21T02:39:26.561" v="744" actId="478"/>
          <ac:cxnSpMkLst>
            <pc:docMk/>
            <pc:sldMk cId="0" sldId="267"/>
            <ac:cxnSpMk id="10" creationId="{722C9903-70CE-094E-F8FF-E03C019CC86E}"/>
          </ac:cxnSpMkLst>
        </pc:cxnChg>
      </pc:sldChg>
      <pc:sldChg chg="del">
        <pc:chgData name="Tianyu Zhou" userId="793326eb-d44f-4cbb-bbbe-38eacbdc7acc" providerId="ADAL" clId="{B03FEA8C-4102-4E55-948D-9E75A007EED3}" dt="2023-03-21T04:41:18.921" v="1159" actId="47"/>
        <pc:sldMkLst>
          <pc:docMk/>
          <pc:sldMk cId="0" sldId="268"/>
        </pc:sldMkLst>
      </pc:sldChg>
      <pc:sldChg chg="addSp delSp modSp mod">
        <pc:chgData name="Tianyu Zhou" userId="793326eb-d44f-4cbb-bbbe-38eacbdc7acc" providerId="ADAL" clId="{B03FEA8C-4102-4E55-948D-9E75A007EED3}" dt="2023-03-21T05:54:35.505" v="2257" actId="14100"/>
        <pc:sldMkLst>
          <pc:docMk/>
          <pc:sldMk cId="0" sldId="269"/>
        </pc:sldMkLst>
        <pc:spChg chg="add del mod">
          <ac:chgData name="Tianyu Zhou" userId="793326eb-d44f-4cbb-bbbe-38eacbdc7acc" providerId="ADAL" clId="{B03FEA8C-4102-4E55-948D-9E75A007EED3}" dt="2023-03-21T05:54:35.505" v="2257" actId="14100"/>
          <ac:spMkLst>
            <pc:docMk/>
            <pc:sldMk cId="0" sldId="269"/>
            <ac:spMk id="2" creationId="{D5670133-8F6B-4960-036D-28AE7447B9BF}"/>
          </ac:spMkLst>
        </pc:spChg>
        <pc:spChg chg="add del mod">
          <ac:chgData name="Tianyu Zhou" userId="793326eb-d44f-4cbb-bbbe-38eacbdc7acc" providerId="ADAL" clId="{B03FEA8C-4102-4E55-948D-9E75A007EED3}" dt="2023-03-21T05:09:47.113" v="1419" actId="478"/>
          <ac:spMkLst>
            <pc:docMk/>
            <pc:sldMk cId="0" sldId="269"/>
            <ac:spMk id="4" creationId="{08B160F3-1398-634D-4204-7738E9C5E2D7}"/>
          </ac:spMkLst>
        </pc:spChg>
        <pc:spChg chg="add del mod">
          <ac:chgData name="Tianyu Zhou" userId="793326eb-d44f-4cbb-bbbe-38eacbdc7acc" providerId="ADAL" clId="{B03FEA8C-4102-4E55-948D-9E75A007EED3}" dt="2023-03-21T05:09:45.570" v="1418" actId="478"/>
          <ac:spMkLst>
            <pc:docMk/>
            <pc:sldMk cId="0" sldId="269"/>
            <ac:spMk id="233" creationId="{00000000-0000-0000-0000-000000000000}"/>
          </ac:spMkLst>
        </pc:spChg>
        <pc:spChg chg="del">
          <ac:chgData name="Tianyu Zhou" userId="793326eb-d44f-4cbb-bbbe-38eacbdc7acc" providerId="ADAL" clId="{B03FEA8C-4102-4E55-948D-9E75A007EED3}" dt="2023-03-21T03:13:00.257" v="831" actId="478"/>
          <ac:spMkLst>
            <pc:docMk/>
            <pc:sldMk cId="0" sldId="269"/>
            <ac:spMk id="235" creationId="{00000000-0000-0000-0000-000000000000}"/>
          </ac:spMkLst>
        </pc:spChg>
        <pc:picChg chg="del">
          <ac:chgData name="Tianyu Zhou" userId="793326eb-d44f-4cbb-bbbe-38eacbdc7acc" providerId="ADAL" clId="{B03FEA8C-4102-4E55-948D-9E75A007EED3}" dt="2023-03-21T05:54:28.095" v="2253" actId="478"/>
          <ac:picMkLst>
            <pc:docMk/>
            <pc:sldMk cId="0" sldId="269"/>
            <ac:picMk id="230" creationId="{00000000-0000-0000-0000-000000000000}"/>
          </ac:picMkLst>
        </pc:picChg>
        <pc:picChg chg="del mod">
          <ac:chgData name="Tianyu Zhou" userId="793326eb-d44f-4cbb-bbbe-38eacbdc7acc" providerId="ADAL" clId="{B03FEA8C-4102-4E55-948D-9E75A007EED3}" dt="2023-03-21T05:54:27.425" v="2252" actId="478"/>
          <ac:picMkLst>
            <pc:docMk/>
            <pc:sldMk cId="0" sldId="269"/>
            <ac:picMk id="236" creationId="{00000000-0000-0000-0000-000000000000}"/>
          </ac:picMkLst>
        </pc:picChg>
      </pc:sldChg>
      <pc:sldChg chg="addSp delSp modSp mod">
        <pc:chgData name="Tianyu Zhou" userId="793326eb-d44f-4cbb-bbbe-38eacbdc7acc" providerId="ADAL" clId="{B03FEA8C-4102-4E55-948D-9E75A007EED3}" dt="2023-03-21T05:55:21.824" v="2281" actId="14100"/>
        <pc:sldMkLst>
          <pc:docMk/>
          <pc:sldMk cId="0" sldId="270"/>
        </pc:sldMkLst>
        <pc:spChg chg="add mod">
          <ac:chgData name="Tianyu Zhou" userId="793326eb-d44f-4cbb-bbbe-38eacbdc7acc" providerId="ADAL" clId="{B03FEA8C-4102-4E55-948D-9E75A007EED3}" dt="2023-03-21T05:55:21.824" v="2281" actId="14100"/>
          <ac:spMkLst>
            <pc:docMk/>
            <pc:sldMk cId="0" sldId="270"/>
            <ac:spMk id="2" creationId="{5569B2FC-DA52-F2C5-EACC-83868EA55FC4}"/>
          </ac:spMkLst>
        </pc:spChg>
        <pc:spChg chg="add del mod">
          <ac:chgData name="Tianyu Zhou" userId="793326eb-d44f-4cbb-bbbe-38eacbdc7acc" providerId="ADAL" clId="{B03FEA8C-4102-4E55-948D-9E75A007EED3}" dt="2023-03-21T05:55:06.604" v="2260" actId="478"/>
          <ac:spMkLst>
            <pc:docMk/>
            <pc:sldMk cId="0" sldId="270"/>
            <ac:spMk id="4" creationId="{550F3530-139D-89E3-2366-DA02C3797DA6}"/>
          </ac:spMkLst>
        </pc:spChg>
        <pc:spChg chg="del mod">
          <ac:chgData name="Tianyu Zhou" userId="793326eb-d44f-4cbb-bbbe-38eacbdc7acc" providerId="ADAL" clId="{B03FEA8C-4102-4E55-948D-9E75A007EED3}" dt="2023-03-21T05:55:04.420" v="2259" actId="478"/>
          <ac:spMkLst>
            <pc:docMk/>
            <pc:sldMk cId="0" sldId="270"/>
            <ac:spMk id="242" creationId="{00000000-0000-0000-0000-000000000000}"/>
          </ac:spMkLst>
        </pc:spChg>
        <pc:spChg chg="del">
          <ac:chgData name="Tianyu Zhou" userId="793326eb-d44f-4cbb-bbbe-38eacbdc7acc" providerId="ADAL" clId="{B03FEA8C-4102-4E55-948D-9E75A007EED3}" dt="2023-03-21T01:38:44.491" v="3" actId="478"/>
          <ac:spMkLst>
            <pc:docMk/>
            <pc:sldMk cId="0" sldId="270"/>
            <ac:spMk id="245" creationId="{00000000-0000-0000-0000-000000000000}"/>
          </ac:spMkLst>
        </pc:spChg>
        <pc:spChg chg="del">
          <ac:chgData name="Tianyu Zhou" userId="793326eb-d44f-4cbb-bbbe-38eacbdc7acc" providerId="ADAL" clId="{B03FEA8C-4102-4E55-948D-9E75A007EED3}" dt="2023-03-21T01:38:44.491" v="3" actId="478"/>
          <ac:spMkLst>
            <pc:docMk/>
            <pc:sldMk cId="0" sldId="270"/>
            <ac:spMk id="246" creationId="{00000000-0000-0000-0000-000000000000}"/>
          </ac:spMkLst>
        </pc:spChg>
        <pc:spChg chg="del">
          <ac:chgData name="Tianyu Zhou" userId="793326eb-d44f-4cbb-bbbe-38eacbdc7acc" providerId="ADAL" clId="{B03FEA8C-4102-4E55-948D-9E75A007EED3}" dt="2023-03-21T01:38:44.491" v="3" actId="478"/>
          <ac:spMkLst>
            <pc:docMk/>
            <pc:sldMk cId="0" sldId="270"/>
            <ac:spMk id="247" creationId="{00000000-0000-0000-0000-000000000000}"/>
          </ac:spMkLst>
        </pc:spChg>
        <pc:spChg chg="del">
          <ac:chgData name="Tianyu Zhou" userId="793326eb-d44f-4cbb-bbbe-38eacbdc7acc" providerId="ADAL" clId="{B03FEA8C-4102-4E55-948D-9E75A007EED3}" dt="2023-03-21T01:38:44.491" v="3" actId="478"/>
          <ac:spMkLst>
            <pc:docMk/>
            <pc:sldMk cId="0" sldId="270"/>
            <ac:spMk id="248" creationId="{00000000-0000-0000-0000-000000000000}"/>
          </ac:spMkLst>
        </pc:spChg>
        <pc:spChg chg="del">
          <ac:chgData name="Tianyu Zhou" userId="793326eb-d44f-4cbb-bbbe-38eacbdc7acc" providerId="ADAL" clId="{B03FEA8C-4102-4E55-948D-9E75A007EED3}" dt="2023-03-21T01:38:44.491" v="3" actId="478"/>
          <ac:spMkLst>
            <pc:docMk/>
            <pc:sldMk cId="0" sldId="270"/>
            <ac:spMk id="249" creationId="{00000000-0000-0000-0000-000000000000}"/>
          </ac:spMkLst>
        </pc:spChg>
        <pc:spChg chg="del">
          <ac:chgData name="Tianyu Zhou" userId="793326eb-d44f-4cbb-bbbe-38eacbdc7acc" providerId="ADAL" clId="{B03FEA8C-4102-4E55-948D-9E75A007EED3}" dt="2023-03-21T01:38:40.871" v="1" actId="478"/>
          <ac:spMkLst>
            <pc:docMk/>
            <pc:sldMk cId="0" sldId="270"/>
            <ac:spMk id="251" creationId="{00000000-0000-0000-0000-000000000000}"/>
          </ac:spMkLst>
        </pc:spChg>
        <pc:spChg chg="del">
          <ac:chgData name="Tianyu Zhou" userId="793326eb-d44f-4cbb-bbbe-38eacbdc7acc" providerId="ADAL" clId="{B03FEA8C-4102-4E55-948D-9E75A007EED3}" dt="2023-03-21T01:38:40.871" v="1" actId="478"/>
          <ac:spMkLst>
            <pc:docMk/>
            <pc:sldMk cId="0" sldId="270"/>
            <ac:spMk id="252" creationId="{00000000-0000-0000-0000-000000000000}"/>
          </ac:spMkLst>
        </pc:spChg>
        <pc:picChg chg="del">
          <ac:chgData name="Tianyu Zhou" userId="793326eb-d44f-4cbb-bbbe-38eacbdc7acc" providerId="ADAL" clId="{B03FEA8C-4102-4E55-948D-9E75A007EED3}" dt="2023-03-21T01:38:39.843" v="0" actId="478"/>
          <ac:picMkLst>
            <pc:docMk/>
            <pc:sldMk cId="0" sldId="270"/>
            <ac:picMk id="243" creationId="{00000000-0000-0000-0000-000000000000}"/>
          </ac:picMkLst>
        </pc:picChg>
        <pc:picChg chg="del">
          <ac:chgData name="Tianyu Zhou" userId="793326eb-d44f-4cbb-bbbe-38eacbdc7acc" providerId="ADAL" clId="{B03FEA8C-4102-4E55-948D-9E75A007EED3}" dt="2023-03-21T01:38:44.491" v="3" actId="478"/>
          <ac:picMkLst>
            <pc:docMk/>
            <pc:sldMk cId="0" sldId="270"/>
            <ac:picMk id="244" creationId="{00000000-0000-0000-0000-000000000000}"/>
          </ac:picMkLst>
        </pc:picChg>
        <pc:picChg chg="mod">
          <ac:chgData name="Tianyu Zhou" userId="793326eb-d44f-4cbb-bbbe-38eacbdc7acc" providerId="ADAL" clId="{B03FEA8C-4102-4E55-948D-9E75A007EED3}" dt="2023-03-21T04:33:36.337" v="951" actId="1076"/>
          <ac:picMkLst>
            <pc:docMk/>
            <pc:sldMk cId="0" sldId="270"/>
            <ac:picMk id="250" creationId="{00000000-0000-0000-0000-000000000000}"/>
          </ac:picMkLst>
        </pc:picChg>
      </pc:sldChg>
      <pc:sldChg chg="addSp delSp modSp mod">
        <pc:chgData name="Tianyu Zhou" userId="793326eb-d44f-4cbb-bbbe-38eacbdc7acc" providerId="ADAL" clId="{B03FEA8C-4102-4E55-948D-9E75A007EED3}" dt="2023-03-21T05:11:13.454" v="1453" actId="14100"/>
        <pc:sldMkLst>
          <pc:docMk/>
          <pc:sldMk cId="0" sldId="271"/>
        </pc:sldMkLst>
        <pc:spChg chg="add mod">
          <ac:chgData name="Tianyu Zhou" userId="793326eb-d44f-4cbb-bbbe-38eacbdc7acc" providerId="ADAL" clId="{B03FEA8C-4102-4E55-948D-9E75A007EED3}" dt="2023-03-21T05:11:13.454" v="1453" actId="14100"/>
          <ac:spMkLst>
            <pc:docMk/>
            <pc:sldMk cId="0" sldId="271"/>
            <ac:spMk id="2" creationId="{2C6E171F-AB59-DEA5-56C7-0689460C1ECD}"/>
          </ac:spMkLst>
        </pc:spChg>
        <pc:spChg chg="add del mod">
          <ac:chgData name="Tianyu Zhou" userId="793326eb-d44f-4cbb-bbbe-38eacbdc7acc" providerId="ADAL" clId="{B03FEA8C-4102-4E55-948D-9E75A007EED3}" dt="2023-03-21T05:10:39.142" v="1438" actId="478"/>
          <ac:spMkLst>
            <pc:docMk/>
            <pc:sldMk cId="0" sldId="271"/>
            <ac:spMk id="4" creationId="{3BE2E3DA-96F3-671D-40EC-6D33060AD9D1}"/>
          </ac:spMkLst>
        </pc:spChg>
        <pc:spChg chg="del mod">
          <ac:chgData name="Tianyu Zhou" userId="793326eb-d44f-4cbb-bbbe-38eacbdc7acc" providerId="ADAL" clId="{B03FEA8C-4102-4E55-948D-9E75A007EED3}" dt="2023-03-21T05:10:36.780" v="1437" actId="478"/>
          <ac:spMkLst>
            <pc:docMk/>
            <pc:sldMk cId="0" sldId="271"/>
            <ac:spMk id="258" creationId="{00000000-0000-0000-0000-000000000000}"/>
          </ac:spMkLst>
        </pc:spChg>
        <pc:spChg chg="del">
          <ac:chgData name="Tianyu Zhou" userId="793326eb-d44f-4cbb-bbbe-38eacbdc7acc" providerId="ADAL" clId="{B03FEA8C-4102-4E55-948D-9E75A007EED3}" dt="2023-03-21T04:44:53.770" v="1183" actId="478"/>
          <ac:spMkLst>
            <pc:docMk/>
            <pc:sldMk cId="0" sldId="271"/>
            <ac:spMk id="260" creationId="{00000000-0000-0000-0000-000000000000}"/>
          </ac:spMkLst>
        </pc:spChg>
        <pc:picChg chg="del mod modCrop">
          <ac:chgData name="Tianyu Zhou" userId="793326eb-d44f-4cbb-bbbe-38eacbdc7acc" providerId="ADAL" clId="{B03FEA8C-4102-4E55-948D-9E75A007EED3}" dt="2023-03-21T04:58:25.140" v="1254" actId="478"/>
          <ac:picMkLst>
            <pc:docMk/>
            <pc:sldMk cId="0" sldId="271"/>
            <ac:picMk id="259" creationId="{00000000-0000-0000-0000-000000000000}"/>
          </ac:picMkLst>
        </pc:picChg>
      </pc:sldChg>
      <pc:sldChg chg="addSp delSp modSp mod">
        <pc:chgData name="Tianyu Zhou" userId="793326eb-d44f-4cbb-bbbe-38eacbdc7acc" providerId="ADAL" clId="{B03FEA8C-4102-4E55-948D-9E75A007EED3}" dt="2023-03-21T05:11:17.349" v="1455"/>
        <pc:sldMkLst>
          <pc:docMk/>
          <pc:sldMk cId="0" sldId="272"/>
        </pc:sldMkLst>
        <pc:spChg chg="add del mod">
          <ac:chgData name="Tianyu Zhou" userId="793326eb-d44f-4cbb-bbbe-38eacbdc7acc" providerId="ADAL" clId="{B03FEA8C-4102-4E55-948D-9E75A007EED3}" dt="2023-03-21T05:10:51.055" v="1441" actId="478"/>
          <ac:spMkLst>
            <pc:docMk/>
            <pc:sldMk cId="0" sldId="272"/>
            <ac:spMk id="3" creationId="{680ECE97-00B4-BB53-D88F-4B2EBA96F5A7}"/>
          </ac:spMkLst>
        </pc:spChg>
        <pc:spChg chg="add del mod">
          <ac:chgData name="Tianyu Zhou" userId="793326eb-d44f-4cbb-bbbe-38eacbdc7acc" providerId="ADAL" clId="{B03FEA8C-4102-4E55-948D-9E75A007EED3}" dt="2023-03-21T05:11:17.079" v="1454" actId="478"/>
          <ac:spMkLst>
            <pc:docMk/>
            <pc:sldMk cId="0" sldId="272"/>
            <ac:spMk id="4" creationId="{1B3A0E4A-7839-226A-F38E-DDB6224DD349}"/>
          </ac:spMkLst>
        </pc:spChg>
        <pc:spChg chg="add mod">
          <ac:chgData name="Tianyu Zhou" userId="793326eb-d44f-4cbb-bbbe-38eacbdc7acc" providerId="ADAL" clId="{B03FEA8C-4102-4E55-948D-9E75A007EED3}" dt="2023-03-21T05:11:17.349" v="1455"/>
          <ac:spMkLst>
            <pc:docMk/>
            <pc:sldMk cId="0" sldId="272"/>
            <ac:spMk id="5" creationId="{6B82629A-7BB4-B684-E347-0F80B5E8E8A4}"/>
          </ac:spMkLst>
        </pc:spChg>
        <pc:spChg chg="del">
          <ac:chgData name="Tianyu Zhou" userId="793326eb-d44f-4cbb-bbbe-38eacbdc7acc" providerId="ADAL" clId="{B03FEA8C-4102-4E55-948D-9E75A007EED3}" dt="2023-03-21T05:10:48.211" v="1440" actId="478"/>
          <ac:spMkLst>
            <pc:docMk/>
            <pc:sldMk cId="0" sldId="272"/>
            <ac:spMk id="266" creationId="{00000000-0000-0000-0000-000000000000}"/>
          </ac:spMkLst>
        </pc:spChg>
        <pc:spChg chg="mod">
          <ac:chgData name="Tianyu Zhou" userId="793326eb-d44f-4cbb-bbbe-38eacbdc7acc" providerId="ADAL" clId="{B03FEA8C-4102-4E55-948D-9E75A007EED3}" dt="2023-03-21T04:44:50.782" v="1182" actId="14100"/>
          <ac:spMkLst>
            <pc:docMk/>
            <pc:sldMk cId="0" sldId="272"/>
            <ac:spMk id="268" creationId="{00000000-0000-0000-0000-000000000000}"/>
          </ac:spMkLst>
        </pc:spChg>
      </pc:sldChg>
      <pc:sldChg chg="addSp delSp modSp mod">
        <pc:chgData name="Tianyu Zhou" userId="793326eb-d44f-4cbb-bbbe-38eacbdc7acc" providerId="ADAL" clId="{B03FEA8C-4102-4E55-948D-9E75A007EED3}" dt="2023-03-21T05:28:51.435" v="1792" actId="20577"/>
        <pc:sldMkLst>
          <pc:docMk/>
          <pc:sldMk cId="0" sldId="273"/>
        </pc:sldMkLst>
        <pc:spChg chg="add mod">
          <ac:chgData name="Tianyu Zhou" userId="793326eb-d44f-4cbb-bbbe-38eacbdc7acc" providerId="ADAL" clId="{B03FEA8C-4102-4E55-948D-9E75A007EED3}" dt="2023-03-21T05:28:51.435" v="1792" actId="20577"/>
          <ac:spMkLst>
            <pc:docMk/>
            <pc:sldMk cId="0" sldId="273"/>
            <ac:spMk id="2" creationId="{9C1E4C27-98F0-8315-3AF8-1E4863600726}"/>
          </ac:spMkLst>
        </pc:spChg>
        <pc:spChg chg="add del mod">
          <ac:chgData name="Tianyu Zhou" userId="793326eb-d44f-4cbb-bbbe-38eacbdc7acc" providerId="ADAL" clId="{B03FEA8C-4102-4E55-948D-9E75A007EED3}" dt="2023-03-21T05:12:19.199" v="1479" actId="478"/>
          <ac:spMkLst>
            <pc:docMk/>
            <pc:sldMk cId="0" sldId="273"/>
            <ac:spMk id="4" creationId="{4E880BE4-3AA0-B1A8-BDB7-52BBF2A6C5E8}"/>
          </ac:spMkLst>
        </pc:spChg>
        <pc:spChg chg="del">
          <ac:chgData name="Tianyu Zhou" userId="793326eb-d44f-4cbb-bbbe-38eacbdc7acc" providerId="ADAL" clId="{B03FEA8C-4102-4E55-948D-9E75A007EED3}" dt="2023-03-21T05:12:18.104" v="1478" actId="478"/>
          <ac:spMkLst>
            <pc:docMk/>
            <pc:sldMk cId="0" sldId="273"/>
            <ac:spMk id="273" creationId="{00000000-0000-0000-0000-000000000000}"/>
          </ac:spMkLst>
        </pc:spChg>
      </pc:sldChg>
      <pc:sldChg chg="delSp del mod">
        <pc:chgData name="Tianyu Zhou" userId="793326eb-d44f-4cbb-bbbe-38eacbdc7acc" providerId="ADAL" clId="{B03FEA8C-4102-4E55-948D-9E75A007EED3}" dt="2023-03-21T04:43:24.739" v="1177" actId="47"/>
        <pc:sldMkLst>
          <pc:docMk/>
          <pc:sldMk cId="0" sldId="274"/>
        </pc:sldMkLst>
        <pc:spChg chg="del">
          <ac:chgData name="Tianyu Zhou" userId="793326eb-d44f-4cbb-bbbe-38eacbdc7acc" providerId="ADAL" clId="{B03FEA8C-4102-4E55-948D-9E75A007EED3}" dt="2023-03-21T04:43:21.832" v="1176" actId="478"/>
          <ac:spMkLst>
            <pc:docMk/>
            <pc:sldMk cId="0" sldId="274"/>
            <ac:spMk id="281" creationId="{00000000-0000-0000-0000-000000000000}"/>
          </ac:spMkLst>
        </pc:spChg>
      </pc:sldChg>
      <pc:sldChg chg="del">
        <pc:chgData name="Tianyu Zhou" userId="793326eb-d44f-4cbb-bbbe-38eacbdc7acc" providerId="ADAL" clId="{B03FEA8C-4102-4E55-948D-9E75A007EED3}" dt="2023-03-21T05:20:00.434" v="1523" actId="47"/>
        <pc:sldMkLst>
          <pc:docMk/>
          <pc:sldMk cId="0" sldId="275"/>
        </pc:sldMkLst>
      </pc:sldChg>
      <pc:sldChg chg="modSp del mod">
        <pc:chgData name="Tianyu Zhou" userId="793326eb-d44f-4cbb-bbbe-38eacbdc7acc" providerId="ADAL" clId="{B03FEA8C-4102-4E55-948D-9E75A007EED3}" dt="2023-03-21T04:46:58.537" v="1194" actId="47"/>
        <pc:sldMkLst>
          <pc:docMk/>
          <pc:sldMk cId="0" sldId="276"/>
        </pc:sldMkLst>
        <pc:spChg chg="mod">
          <ac:chgData name="Tianyu Zhou" userId="793326eb-d44f-4cbb-bbbe-38eacbdc7acc" providerId="ADAL" clId="{B03FEA8C-4102-4E55-948D-9E75A007EED3}" dt="2023-03-21T04:45:34.974" v="1186" actId="20577"/>
          <ac:spMkLst>
            <pc:docMk/>
            <pc:sldMk cId="0" sldId="276"/>
            <ac:spMk id="295" creationId="{00000000-0000-0000-0000-000000000000}"/>
          </ac:spMkLst>
        </pc:spChg>
      </pc:sldChg>
      <pc:sldChg chg="del">
        <pc:chgData name="Tianyu Zhou" userId="793326eb-d44f-4cbb-bbbe-38eacbdc7acc" providerId="ADAL" clId="{B03FEA8C-4102-4E55-948D-9E75A007EED3}" dt="2023-03-21T04:43:16.978" v="1175" actId="47"/>
        <pc:sldMkLst>
          <pc:docMk/>
          <pc:sldMk cId="0" sldId="277"/>
        </pc:sldMkLst>
      </pc:sldChg>
      <pc:sldChg chg="del">
        <pc:chgData name="Tianyu Zhou" userId="793326eb-d44f-4cbb-bbbe-38eacbdc7acc" providerId="ADAL" clId="{B03FEA8C-4102-4E55-948D-9E75A007EED3}" dt="2023-03-21T04:43:15.177" v="1174" actId="47"/>
        <pc:sldMkLst>
          <pc:docMk/>
          <pc:sldMk cId="0" sldId="278"/>
        </pc:sldMkLst>
      </pc:sldChg>
      <pc:sldChg chg="del">
        <pc:chgData name="Tianyu Zhou" userId="793326eb-d44f-4cbb-bbbe-38eacbdc7acc" providerId="ADAL" clId="{B03FEA8C-4102-4E55-948D-9E75A007EED3}" dt="2023-03-21T04:43:12.105" v="1173" actId="47"/>
        <pc:sldMkLst>
          <pc:docMk/>
          <pc:sldMk cId="0" sldId="279"/>
        </pc:sldMkLst>
      </pc:sldChg>
      <pc:sldChg chg="del">
        <pc:chgData name="Tianyu Zhou" userId="793326eb-d44f-4cbb-bbbe-38eacbdc7acc" providerId="ADAL" clId="{B03FEA8C-4102-4E55-948D-9E75A007EED3}" dt="2023-03-21T04:43:06.525" v="1172" actId="47"/>
        <pc:sldMkLst>
          <pc:docMk/>
          <pc:sldMk cId="0" sldId="280"/>
        </pc:sldMkLst>
      </pc:sldChg>
      <pc:sldChg chg="addSp delSp modSp new mod modAnim">
        <pc:chgData name="Tianyu Zhou" userId="793326eb-d44f-4cbb-bbbe-38eacbdc7acc" providerId="ADAL" clId="{B03FEA8C-4102-4E55-948D-9E75A007EED3}" dt="2023-03-21T05:16:32.783" v="1522" actId="20577"/>
        <pc:sldMkLst>
          <pc:docMk/>
          <pc:sldMk cId="1791911346" sldId="281"/>
        </pc:sldMkLst>
        <pc:spChg chg="del">
          <ac:chgData name="Tianyu Zhou" userId="793326eb-d44f-4cbb-bbbe-38eacbdc7acc" providerId="ADAL" clId="{B03FEA8C-4102-4E55-948D-9E75A007EED3}" dt="2023-03-21T02:45:23.789" v="791" actId="478"/>
          <ac:spMkLst>
            <pc:docMk/>
            <pc:sldMk cId="1791911346" sldId="281"/>
            <ac:spMk id="2" creationId="{1AEA9128-73A6-54BF-A66C-81EE1DE0E3AE}"/>
          </ac:spMkLst>
        </pc:spChg>
        <pc:spChg chg="del">
          <ac:chgData name="Tianyu Zhou" userId="793326eb-d44f-4cbb-bbbe-38eacbdc7acc" providerId="ADAL" clId="{B03FEA8C-4102-4E55-948D-9E75A007EED3}" dt="2023-03-21T02:45:23.789" v="791" actId="478"/>
          <ac:spMkLst>
            <pc:docMk/>
            <pc:sldMk cId="1791911346" sldId="281"/>
            <ac:spMk id="3" creationId="{048D4DA5-BA9F-5407-CF0B-CCABEB3DC217}"/>
          </ac:spMkLst>
        </pc:spChg>
        <pc:spChg chg="del">
          <ac:chgData name="Tianyu Zhou" userId="793326eb-d44f-4cbb-bbbe-38eacbdc7acc" providerId="ADAL" clId="{B03FEA8C-4102-4E55-948D-9E75A007EED3}" dt="2023-03-21T02:45:23.789" v="791" actId="478"/>
          <ac:spMkLst>
            <pc:docMk/>
            <pc:sldMk cId="1791911346" sldId="281"/>
            <ac:spMk id="4" creationId="{E8CDC3D7-D6C3-60CE-2E9B-29688B844E08}"/>
          </ac:spMkLst>
        </pc:spChg>
        <pc:spChg chg="add mod">
          <ac:chgData name="Tianyu Zhou" userId="793326eb-d44f-4cbb-bbbe-38eacbdc7acc" providerId="ADAL" clId="{B03FEA8C-4102-4E55-948D-9E75A007EED3}" dt="2023-03-21T02:45:30.287" v="792"/>
          <ac:spMkLst>
            <pc:docMk/>
            <pc:sldMk cId="1791911346" sldId="281"/>
            <ac:spMk id="5" creationId="{1B56FA3C-11E5-BE6C-608C-4C67E161BD49}"/>
          </ac:spMkLst>
        </pc:spChg>
        <pc:spChg chg="add del mod">
          <ac:chgData name="Tianyu Zhou" userId="793326eb-d44f-4cbb-bbbe-38eacbdc7acc" providerId="ADAL" clId="{B03FEA8C-4102-4E55-948D-9E75A007EED3}" dt="2023-03-21T05:04:08.407" v="1307" actId="478"/>
          <ac:spMkLst>
            <pc:docMk/>
            <pc:sldMk cId="1791911346" sldId="281"/>
            <ac:spMk id="6" creationId="{F5B6BA96-52D9-BB57-B3CC-3AFFE239FDEA}"/>
          </ac:spMkLst>
        </pc:spChg>
        <pc:spChg chg="add mod">
          <ac:chgData name="Tianyu Zhou" userId="793326eb-d44f-4cbb-bbbe-38eacbdc7acc" providerId="ADAL" clId="{B03FEA8C-4102-4E55-948D-9E75A007EED3}" dt="2023-03-21T04:40:37.013" v="1151" actId="1037"/>
          <ac:spMkLst>
            <pc:docMk/>
            <pc:sldMk cId="1791911346" sldId="281"/>
            <ac:spMk id="11" creationId="{76843353-B6F4-36DF-F181-273CB26CC1A7}"/>
          </ac:spMkLst>
        </pc:spChg>
        <pc:spChg chg="add mod">
          <ac:chgData name="Tianyu Zhou" userId="793326eb-d44f-4cbb-bbbe-38eacbdc7acc" providerId="ADAL" clId="{B03FEA8C-4102-4E55-948D-9E75A007EED3}" dt="2023-03-21T04:40:37.013" v="1151" actId="1037"/>
          <ac:spMkLst>
            <pc:docMk/>
            <pc:sldMk cId="1791911346" sldId="281"/>
            <ac:spMk id="12" creationId="{D697CEE4-070F-B946-8B56-270F9F435AEC}"/>
          </ac:spMkLst>
        </pc:spChg>
        <pc:spChg chg="add mod">
          <ac:chgData name="Tianyu Zhou" userId="793326eb-d44f-4cbb-bbbe-38eacbdc7acc" providerId="ADAL" clId="{B03FEA8C-4102-4E55-948D-9E75A007EED3}" dt="2023-03-21T04:40:37.013" v="1151" actId="1037"/>
          <ac:spMkLst>
            <pc:docMk/>
            <pc:sldMk cId="1791911346" sldId="281"/>
            <ac:spMk id="13" creationId="{3C3AD2D5-E05F-88F5-A453-BE21CBBF131E}"/>
          </ac:spMkLst>
        </pc:spChg>
        <pc:spChg chg="add mod">
          <ac:chgData name="Tianyu Zhou" userId="793326eb-d44f-4cbb-bbbe-38eacbdc7acc" providerId="ADAL" clId="{B03FEA8C-4102-4E55-948D-9E75A007EED3}" dt="2023-03-21T05:16:32.783" v="1522" actId="20577"/>
          <ac:spMkLst>
            <pc:docMk/>
            <pc:sldMk cId="1791911346" sldId="281"/>
            <ac:spMk id="14" creationId="{74EECBF1-E558-71C9-BCBF-79D6CC65CAD1}"/>
          </ac:spMkLst>
        </pc:spChg>
        <pc:spChg chg="add mod">
          <ac:chgData name="Tianyu Zhou" userId="793326eb-d44f-4cbb-bbbe-38eacbdc7acc" providerId="ADAL" clId="{B03FEA8C-4102-4E55-948D-9E75A007EED3}" dt="2023-03-21T04:40:37.013" v="1151" actId="1037"/>
          <ac:spMkLst>
            <pc:docMk/>
            <pc:sldMk cId="1791911346" sldId="281"/>
            <ac:spMk id="15" creationId="{7D96B442-DDE0-90FC-2460-D1B69C860C99}"/>
          </ac:spMkLst>
        </pc:spChg>
        <pc:spChg chg="add mod">
          <ac:chgData name="Tianyu Zhou" userId="793326eb-d44f-4cbb-bbbe-38eacbdc7acc" providerId="ADAL" clId="{B03FEA8C-4102-4E55-948D-9E75A007EED3}" dt="2023-03-21T04:40:37.013" v="1151" actId="1037"/>
          <ac:spMkLst>
            <pc:docMk/>
            <pc:sldMk cId="1791911346" sldId="281"/>
            <ac:spMk id="16" creationId="{1CD3E545-DC80-EFD7-2FCB-4B9B43126BA7}"/>
          </ac:spMkLst>
        </pc:spChg>
        <pc:spChg chg="add mod">
          <ac:chgData name="Tianyu Zhou" userId="793326eb-d44f-4cbb-bbbe-38eacbdc7acc" providerId="ADAL" clId="{B03FEA8C-4102-4E55-948D-9E75A007EED3}" dt="2023-03-21T05:11:50.865" v="1474" actId="14100"/>
          <ac:spMkLst>
            <pc:docMk/>
            <pc:sldMk cId="1791911346" sldId="281"/>
            <ac:spMk id="17" creationId="{BA93B3FF-C13B-9A44-E3DA-ADA2146F6A5F}"/>
          </ac:spMkLst>
        </pc:spChg>
        <pc:spChg chg="add del mod">
          <ac:chgData name="Tianyu Zhou" userId="793326eb-d44f-4cbb-bbbe-38eacbdc7acc" providerId="ADAL" clId="{B03FEA8C-4102-4E55-948D-9E75A007EED3}" dt="2023-03-21T05:04:11.274" v="1308" actId="478"/>
          <ac:spMkLst>
            <pc:docMk/>
            <pc:sldMk cId="1791911346" sldId="281"/>
            <ac:spMk id="19" creationId="{A55379B8-353A-E0A2-A496-AEC7BE1C7A02}"/>
          </ac:spMkLst>
        </pc:spChg>
        <pc:picChg chg="add del mod ord">
          <ac:chgData name="Tianyu Zhou" userId="793326eb-d44f-4cbb-bbbe-38eacbdc7acc" providerId="ADAL" clId="{B03FEA8C-4102-4E55-948D-9E75A007EED3}" dt="2023-03-21T04:31:10.310" v="842" actId="478"/>
          <ac:picMkLst>
            <pc:docMk/>
            <pc:sldMk cId="1791911346" sldId="281"/>
            <ac:picMk id="8" creationId="{427070DC-4A26-4A24-3132-48598BA3FCC5}"/>
          </ac:picMkLst>
        </pc:picChg>
        <pc:picChg chg="add mod ord modCrop">
          <ac:chgData name="Tianyu Zhou" userId="793326eb-d44f-4cbb-bbbe-38eacbdc7acc" providerId="ADAL" clId="{B03FEA8C-4102-4E55-948D-9E75A007EED3}" dt="2023-03-21T04:41:06.706" v="1158" actId="1076"/>
          <ac:picMkLst>
            <pc:docMk/>
            <pc:sldMk cId="1791911346" sldId="281"/>
            <ac:picMk id="10" creationId="{E0191836-6543-3913-CD88-B77AD48E9A19}"/>
          </ac:picMkLst>
        </pc:picChg>
      </pc:sldChg>
      <pc:sldChg chg="add del">
        <pc:chgData name="Tianyu Zhou" userId="793326eb-d44f-4cbb-bbbe-38eacbdc7acc" providerId="ADAL" clId="{B03FEA8C-4102-4E55-948D-9E75A007EED3}" dt="2023-03-21T05:02:00.758" v="1264"/>
        <pc:sldMkLst>
          <pc:docMk/>
          <pc:sldMk cId="245045723" sldId="284"/>
        </pc:sldMkLst>
      </pc:sldChg>
      <pc:sldChg chg="add del">
        <pc:chgData name="Tianyu Zhou" userId="793326eb-d44f-4cbb-bbbe-38eacbdc7acc" providerId="ADAL" clId="{B03FEA8C-4102-4E55-948D-9E75A007EED3}" dt="2023-03-21T05:02:00.758" v="1264"/>
        <pc:sldMkLst>
          <pc:docMk/>
          <pc:sldMk cId="2335170847" sldId="285"/>
        </pc:sldMkLst>
      </pc:sldChg>
      <pc:sldChg chg="modSp add del mod">
        <pc:chgData name="Tianyu Zhou" userId="793326eb-d44f-4cbb-bbbe-38eacbdc7acc" providerId="ADAL" clId="{B03FEA8C-4102-4E55-948D-9E75A007EED3}" dt="2023-03-21T05:53:51.071" v="2251" actId="20577"/>
        <pc:sldMkLst>
          <pc:docMk/>
          <pc:sldMk cId="3545111615" sldId="286"/>
        </pc:sldMkLst>
        <pc:spChg chg="mod">
          <ac:chgData name="Tianyu Zhou" userId="793326eb-d44f-4cbb-bbbe-38eacbdc7acc" providerId="ADAL" clId="{B03FEA8C-4102-4E55-948D-9E75A007EED3}" dt="2023-03-21T05:53:51.071" v="2251" actId="20577"/>
          <ac:spMkLst>
            <pc:docMk/>
            <pc:sldMk cId="3545111615" sldId="286"/>
            <ac:spMk id="35" creationId="{8D46D8A5-9D60-536B-2E03-A5EB913AF720}"/>
          </ac:spMkLst>
        </pc:spChg>
      </pc:sldChg>
      <pc:sldChg chg="add del">
        <pc:chgData name="Tianyu Zhou" userId="793326eb-d44f-4cbb-bbbe-38eacbdc7acc" providerId="ADAL" clId="{B03FEA8C-4102-4E55-948D-9E75A007EED3}" dt="2023-03-21T05:02:00.758" v="1264"/>
        <pc:sldMkLst>
          <pc:docMk/>
          <pc:sldMk cId="2294051580" sldId="287"/>
        </pc:sldMkLst>
      </pc:sldChg>
      <pc:sldChg chg="add del">
        <pc:chgData name="Tianyu Zhou" userId="793326eb-d44f-4cbb-bbbe-38eacbdc7acc" providerId="ADAL" clId="{B03FEA8C-4102-4E55-948D-9E75A007EED3}" dt="2023-03-21T05:02:00.758" v="1264"/>
        <pc:sldMkLst>
          <pc:docMk/>
          <pc:sldMk cId="2560236297" sldId="288"/>
        </pc:sldMkLst>
      </pc:sldChg>
      <pc:sldChg chg="add del">
        <pc:chgData name="Tianyu Zhou" userId="793326eb-d44f-4cbb-bbbe-38eacbdc7acc" providerId="ADAL" clId="{B03FEA8C-4102-4E55-948D-9E75A007EED3}" dt="2023-03-21T05:02:00.758" v="1264"/>
        <pc:sldMkLst>
          <pc:docMk/>
          <pc:sldMk cId="2129492691" sldId="289"/>
        </pc:sldMkLst>
      </pc:sldChg>
    </pc:docChg>
  </pc:docChgLst>
  <pc:docChgLst>
    <pc:chgData name="Zhou, Tianyu" userId="793326eb-d44f-4cbb-bbbe-38eacbdc7acc" providerId="ADAL" clId="{F391EA8A-DEA3-4D9F-A052-A6D2E2FF7890}"/>
    <pc:docChg chg="modSld">
      <pc:chgData name="Zhou, Tianyu" userId="793326eb-d44f-4cbb-bbbe-38eacbdc7acc" providerId="ADAL" clId="{F391EA8A-DEA3-4D9F-A052-A6D2E2FF7890}" dt="2023-05-04T16:53:10.769" v="6" actId="20577"/>
      <pc:docMkLst>
        <pc:docMk/>
      </pc:docMkLst>
      <pc:sldChg chg="modSp mod">
        <pc:chgData name="Zhou, Tianyu" userId="793326eb-d44f-4cbb-bbbe-38eacbdc7acc" providerId="ADAL" clId="{F391EA8A-DEA3-4D9F-A052-A6D2E2FF7890}" dt="2023-05-04T16:53:01.306" v="2" actId="20577"/>
        <pc:sldMkLst>
          <pc:docMk/>
          <pc:sldMk cId="0" sldId="257"/>
        </pc:sldMkLst>
        <pc:spChg chg="mod">
          <ac:chgData name="Zhou, Tianyu" userId="793326eb-d44f-4cbb-bbbe-38eacbdc7acc" providerId="ADAL" clId="{F391EA8A-DEA3-4D9F-A052-A6D2E2FF7890}" dt="2023-05-04T16:53:01.306" v="2" actId="20577"/>
          <ac:spMkLst>
            <pc:docMk/>
            <pc:sldMk cId="0" sldId="257"/>
            <ac:spMk id="6" creationId="{F1D4BB0A-FE1F-7F2A-AC76-76521B07711A}"/>
          </ac:spMkLst>
        </pc:spChg>
      </pc:sldChg>
      <pc:sldChg chg="modSp mod">
        <pc:chgData name="Zhou, Tianyu" userId="793326eb-d44f-4cbb-bbbe-38eacbdc7acc" providerId="ADAL" clId="{F391EA8A-DEA3-4D9F-A052-A6D2E2FF7890}" dt="2023-05-04T16:53:10.769" v="6" actId="20577"/>
        <pc:sldMkLst>
          <pc:docMk/>
          <pc:sldMk cId="0" sldId="266"/>
        </pc:sldMkLst>
        <pc:spChg chg="mod">
          <ac:chgData name="Zhou, Tianyu" userId="793326eb-d44f-4cbb-bbbe-38eacbdc7acc" providerId="ADAL" clId="{F391EA8A-DEA3-4D9F-A052-A6D2E2FF7890}" dt="2023-05-04T16:53:10.769" v="6" actId="20577"/>
          <ac:spMkLst>
            <pc:docMk/>
            <pc:sldMk cId="0" sldId="266"/>
            <ac:spMk id="8" creationId="{F0616FAD-6ED3-9A03-47BC-BE9A6E7F5429}"/>
          </ac:spMkLst>
        </pc:spChg>
      </pc:sldChg>
    </pc:docChg>
  </pc:docChgLst>
  <pc:docChgLst>
    <pc:chgData name="Li, Yun" userId="c28eaade-89ea-4b53-8932-97a28e2c776d" providerId="ADAL" clId="{5D6470DE-0B1C-41A5-B407-3189D249459F}"/>
    <pc:docChg chg="undo custSel addSld delSld modSld">
      <pc:chgData name="Li, Yun" userId="c28eaade-89ea-4b53-8932-97a28e2c776d" providerId="ADAL" clId="{5D6470DE-0B1C-41A5-B407-3189D249459F}" dt="2023-05-05T04:25:59.997" v="297" actId="6549"/>
      <pc:docMkLst>
        <pc:docMk/>
      </pc:docMkLst>
      <pc:sldChg chg="modSp mod">
        <pc:chgData name="Li, Yun" userId="c28eaade-89ea-4b53-8932-97a28e2c776d" providerId="ADAL" clId="{5D6470DE-0B1C-41A5-B407-3189D249459F}" dt="2023-05-05T03:48:05.211" v="181" actId="20577"/>
        <pc:sldMkLst>
          <pc:docMk/>
          <pc:sldMk cId="0" sldId="256"/>
        </pc:sldMkLst>
        <pc:spChg chg="mod">
          <ac:chgData name="Li, Yun" userId="c28eaade-89ea-4b53-8932-97a28e2c776d" providerId="ADAL" clId="{5D6470DE-0B1C-41A5-B407-3189D249459F}" dt="2023-05-05T03:48:05.211" v="181" actId="20577"/>
          <ac:spMkLst>
            <pc:docMk/>
            <pc:sldMk cId="0" sldId="256"/>
            <ac:spMk id="88" creationId="{00000000-0000-0000-0000-000000000000}"/>
          </ac:spMkLst>
        </pc:spChg>
      </pc:sldChg>
      <pc:sldChg chg="del">
        <pc:chgData name="Li, Yun" userId="c28eaade-89ea-4b53-8932-97a28e2c776d" providerId="ADAL" clId="{5D6470DE-0B1C-41A5-B407-3189D249459F}" dt="2023-05-05T03:37:05.540" v="42" actId="47"/>
        <pc:sldMkLst>
          <pc:docMk/>
          <pc:sldMk cId="0" sldId="257"/>
        </pc:sldMkLst>
      </pc:sldChg>
      <pc:sldChg chg="modSp mod">
        <pc:chgData name="Li, Yun" userId="c28eaade-89ea-4b53-8932-97a28e2c776d" providerId="ADAL" clId="{5D6470DE-0B1C-41A5-B407-3189D249459F}" dt="2023-05-05T03:50:51.051" v="208" actId="20577"/>
        <pc:sldMkLst>
          <pc:docMk/>
          <pc:sldMk cId="0" sldId="258"/>
        </pc:sldMkLst>
        <pc:spChg chg="mod">
          <ac:chgData name="Li, Yun" userId="c28eaade-89ea-4b53-8932-97a28e2c776d" providerId="ADAL" clId="{5D6470DE-0B1C-41A5-B407-3189D249459F}" dt="2023-05-05T03:48:43.259" v="190" actId="20577"/>
          <ac:spMkLst>
            <pc:docMk/>
            <pc:sldMk cId="0" sldId="258"/>
            <ac:spMk id="5" creationId="{7086994D-70F4-51E2-2BD2-71704F84EDAC}"/>
          </ac:spMkLst>
        </pc:spChg>
        <pc:spChg chg="mod">
          <ac:chgData name="Li, Yun" userId="c28eaade-89ea-4b53-8932-97a28e2c776d" providerId="ADAL" clId="{5D6470DE-0B1C-41A5-B407-3189D249459F}" dt="2023-05-05T03:50:51.051" v="208" actId="20577"/>
          <ac:spMkLst>
            <pc:docMk/>
            <pc:sldMk cId="0" sldId="258"/>
            <ac:spMk id="17" creationId="{FCF80147-9A98-04DD-38DA-45D64B3DD21C}"/>
          </ac:spMkLst>
        </pc:spChg>
      </pc:sldChg>
      <pc:sldChg chg="modAnim">
        <pc:chgData name="Li, Yun" userId="c28eaade-89ea-4b53-8932-97a28e2c776d" providerId="ADAL" clId="{5D6470DE-0B1C-41A5-B407-3189D249459F}" dt="2023-05-05T04:07:25.409" v="243"/>
        <pc:sldMkLst>
          <pc:docMk/>
          <pc:sldMk cId="0" sldId="259"/>
        </pc:sldMkLst>
      </pc:sldChg>
      <pc:sldChg chg="modSp">
        <pc:chgData name="Li, Yun" userId="c28eaade-89ea-4b53-8932-97a28e2c776d" providerId="ADAL" clId="{5D6470DE-0B1C-41A5-B407-3189D249459F}" dt="2023-05-05T04:09:06.971" v="245" actId="6549"/>
        <pc:sldMkLst>
          <pc:docMk/>
          <pc:sldMk cId="0" sldId="260"/>
        </pc:sldMkLst>
        <pc:spChg chg="mod">
          <ac:chgData name="Li, Yun" userId="c28eaade-89ea-4b53-8932-97a28e2c776d" providerId="ADAL" clId="{5D6470DE-0B1C-41A5-B407-3189D249459F}" dt="2023-05-05T04:09:06.971" v="245" actId="6549"/>
          <ac:spMkLst>
            <pc:docMk/>
            <pc:sldMk cId="0" sldId="260"/>
            <ac:spMk id="3" creationId="{19AEEB4A-698D-1FFE-96D3-436F19EE3B9A}"/>
          </ac:spMkLst>
        </pc:spChg>
      </pc:sldChg>
      <pc:sldChg chg="del">
        <pc:chgData name="Li, Yun" userId="c28eaade-89ea-4b53-8932-97a28e2c776d" providerId="ADAL" clId="{5D6470DE-0B1C-41A5-B407-3189D249459F}" dt="2023-05-05T03:36:46.823" v="39" actId="47"/>
        <pc:sldMkLst>
          <pc:docMk/>
          <pc:sldMk cId="0" sldId="265"/>
        </pc:sldMkLst>
      </pc:sldChg>
      <pc:sldChg chg="addSp delSp modSp mod delAnim">
        <pc:chgData name="Li, Yun" userId="c28eaade-89ea-4b53-8932-97a28e2c776d" providerId="ADAL" clId="{5D6470DE-0B1C-41A5-B407-3189D249459F}" dt="2023-05-05T04:22:55.611" v="271" actId="20577"/>
        <pc:sldMkLst>
          <pc:docMk/>
          <pc:sldMk cId="0" sldId="266"/>
        </pc:sldMkLst>
        <pc:spChg chg="add mod">
          <ac:chgData name="Li, Yun" userId="c28eaade-89ea-4b53-8932-97a28e2c776d" providerId="ADAL" clId="{5D6470DE-0B1C-41A5-B407-3189D249459F}" dt="2023-05-05T03:53:08.442" v="220" actId="14100"/>
          <ac:spMkLst>
            <pc:docMk/>
            <pc:sldMk cId="0" sldId="266"/>
            <ac:spMk id="2" creationId="{7B466E0E-615C-E801-A4FF-7E094227FBFD}"/>
          </ac:spMkLst>
        </pc:spChg>
        <pc:spChg chg="add mod">
          <ac:chgData name="Li, Yun" userId="c28eaade-89ea-4b53-8932-97a28e2c776d" providerId="ADAL" clId="{5D6470DE-0B1C-41A5-B407-3189D249459F}" dt="2023-05-05T03:53:05.698" v="219" actId="14100"/>
          <ac:spMkLst>
            <pc:docMk/>
            <pc:sldMk cId="0" sldId="266"/>
            <ac:spMk id="3" creationId="{2F3A2BB5-1221-9F00-0D8A-C82A824C8DCA}"/>
          </ac:spMkLst>
        </pc:spChg>
        <pc:spChg chg="mod">
          <ac:chgData name="Li, Yun" userId="c28eaade-89ea-4b53-8932-97a28e2c776d" providerId="ADAL" clId="{5D6470DE-0B1C-41A5-B407-3189D249459F}" dt="2023-05-05T04:22:55.611" v="271" actId="20577"/>
          <ac:spMkLst>
            <pc:docMk/>
            <pc:sldMk cId="0" sldId="266"/>
            <ac:spMk id="8" creationId="{F0616FAD-6ED3-9A03-47BC-BE9A6E7F5429}"/>
          </ac:spMkLst>
        </pc:spChg>
        <pc:cxnChg chg="del">
          <ac:chgData name="Li, Yun" userId="c28eaade-89ea-4b53-8932-97a28e2c776d" providerId="ADAL" clId="{5D6470DE-0B1C-41A5-B407-3189D249459F}" dt="2023-05-05T03:52:25.521" v="209" actId="478"/>
          <ac:cxnSpMkLst>
            <pc:docMk/>
            <pc:sldMk cId="0" sldId="266"/>
            <ac:cxnSpMk id="5" creationId="{6BCFDAB4-DE53-D92F-C32E-DF87D2919F2D}"/>
          </ac:cxnSpMkLst>
        </pc:cxnChg>
        <pc:cxnChg chg="del">
          <ac:chgData name="Li, Yun" userId="c28eaade-89ea-4b53-8932-97a28e2c776d" providerId="ADAL" clId="{5D6470DE-0B1C-41A5-B407-3189D249459F}" dt="2023-05-05T03:52:27.757" v="210" actId="478"/>
          <ac:cxnSpMkLst>
            <pc:docMk/>
            <pc:sldMk cId="0" sldId="266"/>
            <ac:cxnSpMk id="7" creationId="{06AF8D70-6593-C554-4FB5-61093C9DF3E6}"/>
          </ac:cxnSpMkLst>
        </pc:cxnChg>
      </pc:sldChg>
      <pc:sldChg chg="modSp mod">
        <pc:chgData name="Li, Yun" userId="c28eaade-89ea-4b53-8932-97a28e2c776d" providerId="ADAL" clId="{5D6470DE-0B1C-41A5-B407-3189D249459F}" dt="2023-05-05T03:54:36.810" v="224" actId="1076"/>
        <pc:sldMkLst>
          <pc:docMk/>
          <pc:sldMk cId="0" sldId="270"/>
        </pc:sldMkLst>
        <pc:spChg chg="mod">
          <ac:chgData name="Li, Yun" userId="c28eaade-89ea-4b53-8932-97a28e2c776d" providerId="ADAL" clId="{5D6470DE-0B1C-41A5-B407-3189D249459F}" dt="2023-05-05T03:54:36.810" v="224" actId="1076"/>
          <ac:spMkLst>
            <pc:docMk/>
            <pc:sldMk cId="0" sldId="270"/>
            <ac:spMk id="4" creationId="{DEED9AFE-6FE1-D9BE-CCC1-4E82D7EE9EBF}"/>
          </ac:spMkLst>
        </pc:spChg>
        <pc:picChg chg="mod">
          <ac:chgData name="Li, Yun" userId="c28eaade-89ea-4b53-8932-97a28e2c776d" providerId="ADAL" clId="{5D6470DE-0B1C-41A5-B407-3189D249459F}" dt="2023-05-05T03:54:36.810" v="224" actId="1076"/>
          <ac:picMkLst>
            <pc:docMk/>
            <pc:sldMk cId="0" sldId="270"/>
            <ac:picMk id="5" creationId="{EB326C53-A09B-0B67-4517-F0B7B062C53A}"/>
          </ac:picMkLst>
        </pc:picChg>
      </pc:sldChg>
      <pc:sldChg chg="modSp mod">
        <pc:chgData name="Li, Yun" userId="c28eaade-89ea-4b53-8932-97a28e2c776d" providerId="ADAL" clId="{5D6470DE-0B1C-41A5-B407-3189D249459F}" dt="2023-05-05T04:25:59.997" v="297" actId="6549"/>
        <pc:sldMkLst>
          <pc:docMk/>
          <pc:sldMk cId="0" sldId="273"/>
        </pc:sldMkLst>
        <pc:spChg chg="mod">
          <ac:chgData name="Li, Yun" userId="c28eaade-89ea-4b53-8932-97a28e2c776d" providerId="ADAL" clId="{5D6470DE-0B1C-41A5-B407-3189D249459F}" dt="2023-05-05T04:25:59.997" v="297" actId="6549"/>
          <ac:spMkLst>
            <pc:docMk/>
            <pc:sldMk cId="0" sldId="273"/>
            <ac:spMk id="4" creationId="{8617CB89-7E64-2677-574E-990760473322}"/>
          </ac:spMkLst>
        </pc:spChg>
      </pc:sldChg>
      <pc:sldChg chg="addSp delSp modSp mod modAnim">
        <pc:chgData name="Li, Yun" userId="c28eaade-89ea-4b53-8932-97a28e2c776d" providerId="ADAL" clId="{5D6470DE-0B1C-41A5-B407-3189D249459F}" dt="2023-05-05T04:23:36.618" v="272" actId="20577"/>
        <pc:sldMkLst>
          <pc:docMk/>
          <pc:sldMk cId="1791911346" sldId="281"/>
        </pc:sldMkLst>
        <pc:spChg chg="add mod">
          <ac:chgData name="Li, Yun" userId="c28eaade-89ea-4b53-8932-97a28e2c776d" providerId="ADAL" clId="{5D6470DE-0B1C-41A5-B407-3189D249459F}" dt="2023-05-05T04:23:36.618" v="272" actId="20577"/>
          <ac:spMkLst>
            <pc:docMk/>
            <pc:sldMk cId="1791911346" sldId="281"/>
            <ac:spMk id="2" creationId="{CFBD6CC1-03B7-D066-108B-536DAD13D80C}"/>
          </ac:spMkLst>
        </pc:spChg>
        <pc:spChg chg="add mod">
          <ac:chgData name="Li, Yun" userId="c28eaade-89ea-4b53-8932-97a28e2c776d" providerId="ADAL" clId="{5D6470DE-0B1C-41A5-B407-3189D249459F}" dt="2023-05-05T03:46:41.993" v="173" actId="1076"/>
          <ac:spMkLst>
            <pc:docMk/>
            <pc:sldMk cId="1791911346" sldId="281"/>
            <ac:spMk id="4" creationId="{F5459215-9F22-C49F-C843-C98514550991}"/>
          </ac:spMkLst>
        </pc:spChg>
        <pc:spChg chg="mod">
          <ac:chgData name="Li, Yun" userId="c28eaade-89ea-4b53-8932-97a28e2c776d" providerId="ADAL" clId="{5D6470DE-0B1C-41A5-B407-3189D249459F}" dt="2023-05-05T04:12:27.498" v="246" actId="20577"/>
          <ac:spMkLst>
            <pc:docMk/>
            <pc:sldMk cId="1791911346" sldId="281"/>
            <ac:spMk id="14" creationId="{74EECBF1-E558-71C9-BCBF-79D6CC65CAD1}"/>
          </ac:spMkLst>
        </pc:spChg>
        <pc:spChg chg="del">
          <ac:chgData name="Li, Yun" userId="c28eaade-89ea-4b53-8932-97a28e2c776d" providerId="ADAL" clId="{5D6470DE-0B1C-41A5-B407-3189D249459F}" dt="2023-05-05T03:39:31.643" v="133" actId="478"/>
          <ac:spMkLst>
            <pc:docMk/>
            <pc:sldMk cId="1791911346" sldId="281"/>
            <ac:spMk id="17" creationId="{BA93B3FF-C13B-9A44-E3DA-ADA2146F6A5F}"/>
          </ac:spMkLst>
        </pc:spChg>
        <pc:picChg chg="ord">
          <ac:chgData name="Li, Yun" userId="c28eaade-89ea-4b53-8932-97a28e2c776d" providerId="ADAL" clId="{5D6470DE-0B1C-41A5-B407-3189D249459F}" dt="2023-05-05T03:46:35.985" v="171" actId="167"/>
          <ac:picMkLst>
            <pc:docMk/>
            <pc:sldMk cId="1791911346" sldId="281"/>
            <ac:picMk id="3" creationId="{E0A235CA-FBF2-C91C-158E-CC5F3963269F}"/>
          </ac:picMkLst>
        </pc:picChg>
      </pc:sldChg>
      <pc:sldChg chg="add del">
        <pc:chgData name="Li, Yun" userId="c28eaade-89ea-4b53-8932-97a28e2c776d" providerId="ADAL" clId="{5D6470DE-0B1C-41A5-B407-3189D249459F}" dt="2023-05-05T03:36:26.877" v="38" actId="47"/>
        <pc:sldMkLst>
          <pc:docMk/>
          <pc:sldMk cId="2294051580" sldId="287"/>
        </pc:sldMkLst>
      </pc:sldChg>
      <pc:sldChg chg="add del">
        <pc:chgData name="Li, Yun" userId="c28eaade-89ea-4b53-8932-97a28e2c776d" providerId="ADAL" clId="{5D6470DE-0B1C-41A5-B407-3189D249459F}" dt="2023-05-05T03:36:26.877" v="38" actId="47"/>
        <pc:sldMkLst>
          <pc:docMk/>
          <pc:sldMk cId="2560236297" sldId="288"/>
        </pc:sldMkLst>
      </pc:sldChg>
      <pc:sldChg chg="add del">
        <pc:chgData name="Li, Yun" userId="c28eaade-89ea-4b53-8932-97a28e2c776d" providerId="ADAL" clId="{5D6470DE-0B1C-41A5-B407-3189D249459F}" dt="2023-05-05T03:36:26.877" v="38" actId="47"/>
        <pc:sldMkLst>
          <pc:docMk/>
          <pc:sldMk cId="2129492691" sldId="289"/>
        </pc:sldMkLst>
      </pc:sldChg>
      <pc:sldChg chg="modSp mod">
        <pc:chgData name="Li, Yun" userId="c28eaade-89ea-4b53-8932-97a28e2c776d" providerId="ADAL" clId="{5D6470DE-0B1C-41A5-B407-3189D249459F}" dt="2023-05-05T04:02:56.506" v="242" actId="20577"/>
        <pc:sldMkLst>
          <pc:docMk/>
          <pc:sldMk cId="2768399659" sldId="290"/>
        </pc:sldMkLst>
        <pc:spChg chg="mod">
          <ac:chgData name="Li, Yun" userId="c28eaade-89ea-4b53-8932-97a28e2c776d" providerId="ADAL" clId="{5D6470DE-0B1C-41A5-B407-3189D249459F}" dt="2023-05-05T04:02:56.506" v="242" actId="20577"/>
          <ac:spMkLst>
            <pc:docMk/>
            <pc:sldMk cId="2768399659" sldId="290"/>
            <ac:spMk id="8" creationId="{9CFBE72B-1840-96B6-6A6F-2E0EFB2C0B16}"/>
          </ac:spMkLst>
        </pc:spChg>
      </pc:sldChg>
      <pc:sldChg chg="del">
        <pc:chgData name="Li, Yun" userId="c28eaade-89ea-4b53-8932-97a28e2c776d" providerId="ADAL" clId="{5D6470DE-0B1C-41A5-B407-3189D249459F}" dt="2023-05-05T03:41:49.078" v="169" actId="47"/>
        <pc:sldMkLst>
          <pc:docMk/>
          <pc:sldMk cId="2446889926" sldId="291"/>
        </pc:sldMkLst>
      </pc:sldChg>
      <pc:sldChg chg="modSp mod">
        <pc:chgData name="Li, Yun" userId="c28eaade-89ea-4b53-8932-97a28e2c776d" providerId="ADAL" clId="{5D6470DE-0B1C-41A5-B407-3189D249459F}" dt="2023-05-05T03:47:07.706" v="179" actId="20577"/>
        <pc:sldMkLst>
          <pc:docMk/>
          <pc:sldMk cId="4220626199" sldId="292"/>
        </pc:sldMkLst>
        <pc:spChg chg="mod">
          <ac:chgData name="Li, Yun" userId="c28eaade-89ea-4b53-8932-97a28e2c776d" providerId="ADAL" clId="{5D6470DE-0B1C-41A5-B407-3189D249459F}" dt="2023-05-05T03:47:07.706" v="179" actId="20577"/>
          <ac:spMkLst>
            <pc:docMk/>
            <pc:sldMk cId="4220626199" sldId="292"/>
            <ac:spMk id="6" creationId="{45D9A751-8E80-E949-3FCC-D1E95FEE721A}"/>
          </ac:spMkLst>
        </pc:spChg>
      </pc:sldChg>
      <pc:sldChg chg="del">
        <pc:chgData name="Li, Yun" userId="c28eaade-89ea-4b53-8932-97a28e2c776d" providerId="ADAL" clId="{5D6470DE-0B1C-41A5-B407-3189D249459F}" dt="2023-05-05T03:40:02.309" v="167" actId="47"/>
        <pc:sldMkLst>
          <pc:docMk/>
          <pc:sldMk cId="4049014647" sldId="293"/>
        </pc:sldMkLst>
      </pc:sldChg>
      <pc:sldChg chg="addSp delSp modSp mod">
        <pc:chgData name="Li, Yun" userId="c28eaade-89ea-4b53-8932-97a28e2c776d" providerId="ADAL" clId="{5D6470DE-0B1C-41A5-B407-3189D249459F}" dt="2023-05-05T04:23:47.579" v="279" actId="20577"/>
        <pc:sldMkLst>
          <pc:docMk/>
          <pc:sldMk cId="4053494982" sldId="294"/>
        </pc:sldMkLst>
        <pc:spChg chg="add mod">
          <ac:chgData name="Li, Yun" userId="c28eaade-89ea-4b53-8932-97a28e2c776d" providerId="ADAL" clId="{5D6470DE-0B1C-41A5-B407-3189D249459F}" dt="2023-05-05T04:23:47.579" v="279" actId="20577"/>
          <ac:spMkLst>
            <pc:docMk/>
            <pc:sldMk cId="4053494982" sldId="294"/>
            <ac:spMk id="2" creationId="{423B3E8A-FDF1-3C52-2F40-FD442BD9DE00}"/>
          </ac:spMkLst>
        </pc:spChg>
        <pc:spChg chg="del">
          <ac:chgData name="Li, Yun" userId="c28eaade-89ea-4b53-8932-97a28e2c776d" providerId="ADAL" clId="{5D6470DE-0B1C-41A5-B407-3189D249459F}" dt="2023-05-05T03:37:03.611" v="40" actId="478"/>
          <ac:spMkLst>
            <pc:docMk/>
            <pc:sldMk cId="4053494982" sldId="294"/>
            <ac:spMk id="4" creationId="{3F3B4A7E-4478-7DDE-88C7-692A5EB3DA1B}"/>
          </ac:spMkLst>
        </pc:spChg>
        <pc:spChg chg="mod">
          <ac:chgData name="Li, Yun" userId="c28eaade-89ea-4b53-8932-97a28e2c776d" providerId="ADAL" clId="{5D6470DE-0B1C-41A5-B407-3189D249459F}" dt="2023-05-05T04:22:09.292" v="266" actId="20577"/>
          <ac:spMkLst>
            <pc:docMk/>
            <pc:sldMk cId="4053494982" sldId="294"/>
            <ac:spMk id="7" creationId="{05E7A7C8-3E98-5EA8-9A6C-E6053649E91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This </a:t>
            </a:r>
            <a:r>
              <a:rPr lang="en-US" dirty="0"/>
              <a:t>work is done in collaboration with my colleagues …. We are grateful for the support provided NASA and UD-CEOE. We currently finished the first-year work for this study, and we are excited to share the method and early results with you.</a:t>
            </a: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However, while most studies focus on the summertime, what the pCO2 patterns look like in the early season during sea ice retreat?</a:t>
            </a:r>
          </a:p>
          <a:p>
            <a:pPr marL="0" lvl="0" indent="0" algn="l" rtl="0">
              <a:spcBef>
                <a:spcPts val="0"/>
              </a:spcBef>
              <a:spcAft>
                <a:spcPts val="0"/>
              </a:spcAft>
              <a:buNone/>
            </a:pPr>
            <a:endParaRPr dirty="0"/>
          </a:p>
        </p:txBody>
      </p:sp>
      <p:sp>
        <p:nvSpPr>
          <p:cNvPr id="185" name="Google Shape;18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588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20f65ec517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Interestingly, with the departure of sea ice cover, there is a reversed spatial gradient in the </a:t>
            </a:r>
            <a:r>
              <a:rPr lang="en-US" dirty="0" err="1"/>
              <a:t>chukchi</a:t>
            </a:r>
            <a:r>
              <a:rPr lang="en-US" dirty="0"/>
              <a:t> sea, with high pCO2 along sea ice edge in the newly opened surface water. This compensate the later gradient developed in summer time. To assess the annual net carbon uptake, this needs to be incorporated to avoid over or underestimate that is biased toward summertime.</a:t>
            </a:r>
          </a:p>
        </p:txBody>
      </p:sp>
      <p:sp>
        <p:nvSpPr>
          <p:cNvPr id="195" name="Google Shape;195;g220f65ec517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20f65ec51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If lumping all years together …., we have a seasonal cycle in each subregion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Once again ….</a:t>
            </a:r>
          </a:p>
        </p:txBody>
      </p:sp>
      <p:sp>
        <p:nvSpPr>
          <p:cNvPr id="207" name="Google Shape;207;g220f65ec51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As time accumulates, this effect becomes more significant toward later seasons</a:t>
            </a:r>
          </a:p>
        </p:txBody>
      </p:sp>
    </p:spTree>
    <p:extLst>
      <p:ext uri="{BB962C8B-B14F-4D97-AF65-F5344CB8AC3E}">
        <p14:creationId xmlns:p14="http://schemas.microsoft.com/office/powerpoint/2010/main" val="3225863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39" name="Google Shape;23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 name="Google Shape;27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Due to the cold-water temperature that favors high CO2 solubility, and its strong biological production, AO contribute to 5-14% of oceanic carbon uptake despite its small spatial area.</a:t>
            </a:r>
          </a:p>
          <a:p>
            <a:pPr marL="158750" indent="0">
              <a:buNone/>
            </a:pPr>
            <a:endParaRPr lang="en-US" dirty="0"/>
          </a:p>
          <a:p>
            <a:pPr marL="158750" indent="0">
              <a:buNone/>
            </a:pPr>
            <a:r>
              <a:rPr lang="en-US" dirty="0"/>
              <a:t>The conceptual diagram on the left shows the complexity of oceanic processes that affect CO2 uptake. The west Arctic receives pacific inflow through Bering strait and has been experiencing changes in ice cover and ocean state, including abiotic factors such as sea surface temperature and salinity, and biological uptake related to chlorophyll concentrations. On top of that, sea ice cover variability virtually affect nearly every components in this system.</a:t>
            </a:r>
          </a:p>
          <a:p>
            <a:pPr marL="158750" indent="0">
              <a:buNone/>
            </a:pPr>
            <a:endParaRPr lang="en-US" dirty="0"/>
          </a:p>
          <a:p>
            <a:pPr marL="158750" indent="0">
              <a:buNone/>
            </a:pPr>
            <a:r>
              <a:rPr lang="en-US" dirty="0"/>
              <a:t>In the past one day and a half, we have learnt about the historical and ongoing changes and variabilities in this region. Due to time limit, I am not going to reiterate all the details but only mention a couple facts that directly link to the oceanic CO2 uptake.</a:t>
            </a:r>
          </a:p>
        </p:txBody>
      </p:sp>
    </p:spTree>
    <p:extLst>
      <p:ext uri="{BB962C8B-B14F-4D97-AF65-F5344CB8AC3E}">
        <p14:creationId xmlns:p14="http://schemas.microsoft.com/office/powerpoint/2010/main" val="282981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l" rtl="0">
              <a:spcBef>
                <a:spcPts val="0"/>
              </a:spcBef>
              <a:spcAft>
                <a:spcPts val="0"/>
              </a:spcAft>
              <a:buSzPts val="1100"/>
              <a:buNone/>
            </a:pPr>
            <a:r>
              <a:rPr lang="en-US" b="0" i="0" dirty="0">
                <a:solidFill>
                  <a:srgbClr val="202124"/>
                </a:solidFill>
                <a:effectLst/>
                <a:latin typeface="Roboto" panose="020B0604020202020204" pitchFamily="2" charset="0"/>
              </a:rPr>
              <a:t>Over long-term, sea ice loss is profound in the western Arctic Ocean among all, exceeding 10% per year in the past five decades. While a low sea ice inventory, the sea ice become more mobile and experienced stronger interannual variability in this region.</a:t>
            </a:r>
          </a:p>
          <a:p>
            <a:pPr marL="158750" lvl="0" indent="0" algn="l" rtl="0">
              <a:spcBef>
                <a:spcPts val="0"/>
              </a:spcBef>
              <a:spcAft>
                <a:spcPts val="0"/>
              </a:spcAft>
              <a:buSzPts val="1100"/>
              <a:buNone/>
            </a:pPr>
            <a:r>
              <a:rPr lang="en-US" b="0" i="0" dirty="0">
                <a:solidFill>
                  <a:srgbClr val="202124"/>
                </a:solidFill>
                <a:effectLst/>
                <a:latin typeface="Roboto" panose="020B0604020202020204" pitchFamily="2" charset="0"/>
              </a:rPr>
              <a:t>Associated with the sea ice change and river flow, the freshwater contents in the past two decades have shown decadal oscillations with plus or minus 20% of its mean content, reflective of the salinity change in this region.</a:t>
            </a:r>
            <a:endParaRPr lang="en-US" dirty="0"/>
          </a:p>
        </p:txBody>
      </p:sp>
      <p:sp>
        <p:nvSpPr>
          <p:cNvPr id="98" name="Google Shape;9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fa2648780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fa2648780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202124"/>
                </a:solidFill>
                <a:effectLst/>
                <a:latin typeface="Roboto" panose="02000000000000000000" pitchFamily="2" charset="0"/>
              </a:rPr>
              <a:t>Apart from the abiotic factors, biological uptake is also pronounced yet patchy. Generally, there is an increase of </a:t>
            </a:r>
            <a:r>
              <a:rPr lang="en-US" b="0" i="0" dirty="0" err="1">
                <a:solidFill>
                  <a:srgbClr val="202124"/>
                </a:solidFill>
                <a:effectLst/>
                <a:latin typeface="Roboto" panose="02000000000000000000" pitchFamily="2" charset="0"/>
              </a:rPr>
              <a:t>chla</a:t>
            </a:r>
            <a:r>
              <a:rPr lang="en-US" b="0" i="0" dirty="0">
                <a:solidFill>
                  <a:srgbClr val="202124"/>
                </a:solidFill>
                <a:effectLst/>
                <a:latin typeface="Roboto" panose="02000000000000000000" pitchFamily="2" charset="0"/>
              </a:rPr>
              <a:t> level in the inflow shelves, but a decrease trend in the deep-basin area. Due to the changes of biotic and abiotic factors, and the complex interactions between them, the response of pCO2 is largely heterogeneous. Looking at three different subregions in the western Arctic over 1994-2019 time period, the observations show an increase of pCO2 in the Canada basin, and a </a:t>
            </a:r>
            <a:r>
              <a:rPr lang="en-US" b="0" i="0">
                <a:solidFill>
                  <a:srgbClr val="202124"/>
                </a:solidFill>
                <a:effectLst/>
                <a:latin typeface="Roboto" panose="02000000000000000000" pitchFamily="2" charset="0"/>
              </a:rPr>
              <a:t>nearly …</a:t>
            </a:r>
            <a:endParaRPr lang="en-US" b="0" i="0" dirty="0">
              <a:solidFill>
                <a:srgbClr val="202124"/>
              </a:solidFill>
              <a:effectLst/>
              <a:latin typeface="Roboto" panose="02000000000000000000" pitchFamily="2"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To assess the overall oceanic carbon uptake, different models and approaches that have been developed. For example, ecosystem model that depend on prescribed dynamics estimated 153+- 14 </a:t>
            </a:r>
            <a:r>
              <a:rPr lang="en-US" dirty="0" err="1"/>
              <a:t>TgC</a:t>
            </a:r>
            <a:r>
              <a:rPr lang="en-US" dirty="0"/>
              <a:t>/year for the entire arctic ocean, while the atmospheric inversion models provide 400~600 </a:t>
            </a:r>
            <a:r>
              <a:rPr lang="en-US" dirty="0" err="1"/>
              <a:t>TgC</a:t>
            </a:r>
            <a:r>
              <a:rPr lang="en-US" dirty="0"/>
              <a:t>/yr. The discrepancy between existing approaches make us wonder: to reconcile the discrepancy across methods, whether there exists a ***data-based*** approach with potential consideration of underlying dynamical factors?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With the advancement of computation power and algorithm, a regional study based on machine-learning showed promising results to derive summertime pCO2 maps for the </a:t>
            </a:r>
            <a:r>
              <a:rPr lang="en-US" dirty="0" err="1"/>
              <a:t>chukchi</a:t>
            </a:r>
            <a:r>
              <a:rPr lang="en-US" dirty="0"/>
              <a:t> sea and </a:t>
            </a:r>
            <a:r>
              <a:rPr lang="en-US" dirty="0" err="1"/>
              <a:t>beaufort</a:t>
            </a:r>
            <a:r>
              <a:rPr lang="en-US" dirty="0"/>
              <a:t> sea. Being motivated by this approach, we developed our machine learning model for the west Arctic ocean, and aim to resolve early season pco2 patterns in addition to summer time.</a:t>
            </a:r>
          </a:p>
        </p:txBody>
      </p:sp>
      <p:sp>
        <p:nvSpPr>
          <p:cNvPr id="117" name="Google Shape;11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df773709a3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df773709a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To begin with, we need data… a lot of data … to be able to train the ML model with baseline information of pCO2.</a:t>
            </a:r>
          </a:p>
          <a:p>
            <a:pPr marL="0" lvl="0" indent="0" algn="l" rtl="0">
              <a:spcBef>
                <a:spcPts val="0"/>
              </a:spcBef>
              <a:spcAft>
                <a:spcPts val="0"/>
              </a:spcAft>
              <a:buNone/>
            </a:pPr>
            <a:r>
              <a:rPr lang="en-US" dirty="0"/>
              <a:t>Fortunately, with increasing measurement of sea surface pCO2 in the western Arctic Ocean in the recent decade, there are &gt;0.4 M measurements from SOCAT and other publicly available sources.</a:t>
            </a:r>
          </a:p>
          <a:p>
            <a:pPr marL="0" lvl="0" indent="0" algn="l" rtl="0">
              <a:spcBef>
                <a:spcPts val="0"/>
              </a:spcBef>
              <a:spcAft>
                <a:spcPts val="0"/>
              </a:spcAft>
              <a:buNone/>
            </a:pPr>
            <a:r>
              <a:rPr lang="en-US" dirty="0"/>
              <a:t>We selected the study period between 2008 and 2019, as measurements became more routinely over the season.</a:t>
            </a:r>
          </a:p>
          <a:p>
            <a:pPr marL="0" lvl="0" indent="0" algn="l" rtl="0">
              <a:spcBef>
                <a:spcPts val="0"/>
              </a:spcBef>
              <a:spcAft>
                <a:spcPts val="0"/>
              </a:spcAft>
              <a:buNone/>
            </a:pPr>
            <a:r>
              <a:rPr lang="en-US" dirty="0"/>
              <a:t>The map here demonstrate all the locations over this time period. When combined with the bathymetry, there is a clear and strong shelf-to-basin gradient between 72 and 75 degree N. Following the convention, we divided the study region into three parts: </a:t>
            </a:r>
            <a:r>
              <a:rPr lang="en-US" dirty="0" err="1"/>
              <a:t>chukchi</a:t>
            </a:r>
            <a:r>
              <a:rPr lang="en-US" dirty="0"/>
              <a:t> shelf, </a:t>
            </a:r>
            <a:r>
              <a:rPr lang="en-US" dirty="0" err="1"/>
              <a:t>beaufort</a:t>
            </a:r>
            <a:r>
              <a:rPr lang="en-US" dirty="0"/>
              <a:t> sea and Canada Basin.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From this dataset, we can already identify a strong gradient from .. To ..</a:t>
            </a:r>
          </a:p>
        </p:txBody>
      </p:sp>
    </p:spTree>
    <p:extLst>
      <p:ext uri="{BB962C8B-B14F-4D97-AF65-F5344CB8AC3E}">
        <p14:creationId xmlns:p14="http://schemas.microsoft.com/office/powerpoint/2010/main" val="304635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df773709a3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df773709a3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Recall the biotic and abiotic factors we mentioned several slides ago, to keep our baseline model informative yet simple, we constructed our environmental predictors based on six variables that are relevant to CO2 dynamics.</a:t>
            </a:r>
          </a:p>
        </p:txBody>
      </p:sp>
    </p:spTree>
    <p:extLst>
      <p:ext uri="{BB962C8B-B14F-4D97-AF65-F5344CB8AC3E}">
        <p14:creationId xmlns:p14="http://schemas.microsoft.com/office/powerpoint/2010/main" val="1387916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df773709a3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df773709a3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These environmental predictors are sorted and then matched with concurrent and collocated in situ pCO2 data.</a:t>
            </a:r>
          </a:p>
          <a:p>
            <a:pPr marL="0" lvl="0" indent="0" algn="l" rtl="0">
              <a:spcBef>
                <a:spcPts val="0"/>
              </a:spcBef>
              <a:spcAft>
                <a:spcPts val="0"/>
              </a:spcAft>
              <a:buNone/>
            </a:pPr>
            <a:r>
              <a:rPr lang="en-US" dirty="0"/>
              <a:t>The matchups are split into a training and a cross-validation sets and are used to train a random-forest model. Here are the model performance: measured pCO2 on the x-axis and modeled pCO2 on the y-axis. Here is the 1-to-1 ratio line. The model explained 98% of the pCO2 variations in the training data and 89% variations in the cross-validation.</a:t>
            </a:r>
          </a:p>
        </p:txBody>
      </p:sp>
    </p:spTree>
    <p:extLst>
      <p:ext uri="{BB962C8B-B14F-4D97-AF65-F5344CB8AC3E}">
        <p14:creationId xmlns:p14="http://schemas.microsoft.com/office/powerpoint/2010/main" val="2865758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df773709a3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1df773709a3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Further, the 6-variable random forest model rank the environmental predictors based on their contribution to explaining data variations. Sea surface salinity, daylength, sea surface temperature, and wind2 combined can explain &gt;80% of the data variability.</a:t>
            </a:r>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4"/>
          <p:cNvSpPr>
            <a:spLocks noGrp="1"/>
          </p:cNvSpPr>
          <p:nvPr>
            <p:ph type="pic" idx="2"/>
          </p:nvPr>
        </p:nvSpPr>
        <p:spPr>
          <a:xfrm>
            <a:off x="5183188" y="987425"/>
            <a:ext cx="6172200" cy="4873625"/>
          </a:xfrm>
          <a:prstGeom prst="rect">
            <a:avLst/>
          </a:prstGeom>
          <a:noFill/>
          <a:ln>
            <a:noFill/>
          </a:ln>
        </p:spPr>
      </p:sp>
      <p:sp>
        <p:nvSpPr>
          <p:cNvPr id="64" name="Google Shape;64;p2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tm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4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0.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850950" y="489375"/>
            <a:ext cx="10490100" cy="1992000"/>
          </a:xfrm>
          <a:prstGeom prst="rect">
            <a:avLst/>
          </a:prstGeom>
          <a:solidFill>
            <a:schemeClr val="accent5">
              <a:lumMod val="20000"/>
              <a:lumOff val="80000"/>
            </a:schemeClr>
          </a:solid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5400"/>
              <a:buFont typeface="Calibri"/>
              <a:buNone/>
            </a:pPr>
            <a:r>
              <a:rPr lang="en-US" sz="4600" dirty="0">
                <a:solidFill>
                  <a:schemeClr val="tx1"/>
                </a:solidFill>
              </a:rPr>
              <a:t>Sea Surface </a:t>
            </a:r>
            <a:r>
              <a:rPr lang="en-US" sz="4600" i="1" dirty="0">
                <a:solidFill>
                  <a:schemeClr val="tx1"/>
                </a:solidFill>
              </a:rPr>
              <a:t>p</a:t>
            </a:r>
            <a:r>
              <a:rPr lang="en-US" sz="4600" dirty="0">
                <a:solidFill>
                  <a:schemeClr val="tx1"/>
                </a:solidFill>
              </a:rPr>
              <a:t>CO</a:t>
            </a:r>
            <a:r>
              <a:rPr lang="en-US" sz="4600" baseline="-25000" dirty="0">
                <a:solidFill>
                  <a:schemeClr val="tx1"/>
                </a:solidFill>
              </a:rPr>
              <a:t>2</a:t>
            </a:r>
            <a:r>
              <a:rPr lang="en-US" sz="4600" dirty="0">
                <a:solidFill>
                  <a:schemeClr val="tx1"/>
                </a:solidFill>
              </a:rPr>
              <a:t> Reconstruction and Assessment in the Western Arctic Ocean under a Changing Climate</a:t>
            </a:r>
            <a:endParaRPr sz="4600" dirty="0">
              <a:solidFill>
                <a:schemeClr val="tx1"/>
              </a:solidFill>
            </a:endParaRPr>
          </a:p>
        </p:txBody>
      </p:sp>
      <p:sp>
        <p:nvSpPr>
          <p:cNvPr id="85" name="Google Shape;85;p1"/>
          <p:cNvSpPr txBox="1">
            <a:spLocks noGrp="1"/>
          </p:cNvSpPr>
          <p:nvPr>
            <p:ph type="subTitle" idx="1"/>
          </p:nvPr>
        </p:nvSpPr>
        <p:spPr>
          <a:xfrm>
            <a:off x="1524000" y="2760562"/>
            <a:ext cx="9144000" cy="1040700"/>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dk1"/>
              </a:buClr>
              <a:buSzPts val="2400"/>
              <a:buNone/>
            </a:pPr>
            <a:r>
              <a:rPr lang="en-US" dirty="0" err="1"/>
              <a:t>Tianyu</a:t>
            </a:r>
            <a:r>
              <a:rPr lang="en-US" dirty="0"/>
              <a:t> Zhou, Yun Li, </a:t>
            </a:r>
            <a:r>
              <a:rPr lang="en-US" dirty="0" err="1"/>
              <a:t>Zhangxian</a:t>
            </a:r>
            <a:r>
              <a:rPr lang="en-US" dirty="0"/>
              <a:t> Ouyang, </a:t>
            </a:r>
            <a:r>
              <a:rPr lang="en-US" dirty="0" err="1"/>
              <a:t>Zelun</a:t>
            </a:r>
            <a:r>
              <a:rPr lang="en-US" dirty="0"/>
              <a:t> Wu, and Wei-Jun Cai</a:t>
            </a:r>
            <a:endParaRPr dirty="0"/>
          </a:p>
          <a:p>
            <a:pPr marL="0" lvl="0" indent="0" algn="ctr" rtl="0">
              <a:lnSpc>
                <a:spcPct val="90000"/>
              </a:lnSpc>
              <a:spcBef>
                <a:spcPts val="0"/>
              </a:spcBef>
              <a:spcAft>
                <a:spcPts val="0"/>
              </a:spcAft>
              <a:buClr>
                <a:schemeClr val="dk1"/>
              </a:buClr>
              <a:buSzPts val="2400"/>
              <a:buNone/>
            </a:pPr>
            <a:endParaRPr dirty="0"/>
          </a:p>
          <a:p>
            <a:pPr marL="0" lvl="0" indent="0" algn="ctr" rtl="0">
              <a:lnSpc>
                <a:spcPct val="90000"/>
              </a:lnSpc>
              <a:spcBef>
                <a:spcPts val="0"/>
              </a:spcBef>
              <a:spcAft>
                <a:spcPts val="0"/>
              </a:spcAft>
              <a:buClr>
                <a:schemeClr val="dk1"/>
              </a:buClr>
              <a:buSzPts val="2400"/>
              <a:buNone/>
            </a:pPr>
            <a:r>
              <a:rPr lang="en-US" dirty="0"/>
              <a:t>School of Marine Science and Policy, University of Delaware</a:t>
            </a:r>
            <a:endParaRPr dirty="0"/>
          </a:p>
        </p:txBody>
      </p:sp>
      <p:pic>
        <p:nvPicPr>
          <p:cNvPr id="86" name="Google Shape;86;p1"/>
          <p:cNvPicPr preferRelativeResize="0"/>
          <p:nvPr/>
        </p:nvPicPr>
        <p:blipFill>
          <a:blip r:embed="rId3">
            <a:alphaModFix/>
          </a:blip>
          <a:stretch>
            <a:fillRect/>
          </a:stretch>
        </p:blipFill>
        <p:spPr>
          <a:xfrm>
            <a:off x="3124349" y="5249644"/>
            <a:ext cx="4603980" cy="993349"/>
          </a:xfrm>
          <a:prstGeom prst="rect">
            <a:avLst/>
          </a:prstGeom>
          <a:noFill/>
          <a:ln>
            <a:noFill/>
          </a:ln>
        </p:spPr>
      </p:pic>
      <p:pic>
        <p:nvPicPr>
          <p:cNvPr id="87" name="Google Shape;87;p1"/>
          <p:cNvPicPr preferRelativeResize="0"/>
          <p:nvPr/>
        </p:nvPicPr>
        <p:blipFill>
          <a:blip r:embed="rId4">
            <a:alphaModFix/>
          </a:blip>
          <a:stretch>
            <a:fillRect/>
          </a:stretch>
        </p:blipFill>
        <p:spPr>
          <a:xfrm>
            <a:off x="7560203" y="5278482"/>
            <a:ext cx="1624546" cy="935675"/>
          </a:xfrm>
          <a:prstGeom prst="rect">
            <a:avLst/>
          </a:prstGeom>
          <a:noFill/>
          <a:ln>
            <a:noFill/>
          </a:ln>
        </p:spPr>
      </p:pic>
      <p:sp>
        <p:nvSpPr>
          <p:cNvPr id="88" name="Google Shape;88;p1"/>
          <p:cNvSpPr txBox="1">
            <a:spLocks noGrp="1"/>
          </p:cNvSpPr>
          <p:nvPr>
            <p:ph type="subTitle" idx="1"/>
          </p:nvPr>
        </p:nvSpPr>
        <p:spPr>
          <a:xfrm>
            <a:off x="3439414" y="3929756"/>
            <a:ext cx="5183700" cy="117564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b="1" dirty="0">
                <a:solidFill>
                  <a:schemeClr val="accent1"/>
                </a:solidFill>
              </a:rPr>
              <a:t>OBB Annual Meeting</a:t>
            </a:r>
          </a:p>
          <a:p>
            <a:pPr marL="0" lvl="0" indent="0" algn="ctr" rtl="0">
              <a:lnSpc>
                <a:spcPct val="90000"/>
              </a:lnSpc>
              <a:spcBef>
                <a:spcPts val="0"/>
              </a:spcBef>
              <a:spcAft>
                <a:spcPts val="0"/>
              </a:spcAft>
              <a:buClr>
                <a:schemeClr val="dk1"/>
              </a:buClr>
              <a:buSzPts val="2400"/>
              <a:buNone/>
            </a:pPr>
            <a:r>
              <a:rPr lang="en-US" sz="1900" b="1" dirty="0">
                <a:solidFill>
                  <a:schemeClr val="accent1"/>
                </a:solidFill>
              </a:rPr>
              <a:t>May 8, 2023</a:t>
            </a:r>
          </a:p>
          <a:p>
            <a:pPr marL="0" lvl="0" indent="0" algn="ctr" rtl="0">
              <a:lnSpc>
                <a:spcPct val="90000"/>
              </a:lnSpc>
              <a:spcBef>
                <a:spcPts val="0"/>
              </a:spcBef>
              <a:spcAft>
                <a:spcPts val="0"/>
              </a:spcAft>
              <a:buClr>
                <a:schemeClr val="dk1"/>
              </a:buClr>
              <a:buSzPts val="2400"/>
              <a:buNone/>
            </a:pPr>
            <a:r>
              <a:rPr lang="en-US" sz="1900" b="1" dirty="0">
                <a:solidFill>
                  <a:schemeClr val="accent1"/>
                </a:solidFill>
              </a:rPr>
              <a:t> UMD, College Park</a:t>
            </a:r>
            <a:endParaRPr sz="1900" b="1" dirty="0">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3" name="Google Shape;199;g220f65ec517_1_19">
            <a:extLst>
              <a:ext uri="{FF2B5EF4-FFF2-40B4-BE49-F238E27FC236}">
                <a16:creationId xmlns:a16="http://schemas.microsoft.com/office/drawing/2014/main" id="{9B7CF585-7D39-505F-F5D0-0EFDDC5F0F86}"/>
              </a:ext>
            </a:extLst>
          </p:cNvPr>
          <p:cNvPicPr preferRelativeResize="0"/>
          <p:nvPr/>
        </p:nvPicPr>
        <p:blipFill rotWithShape="1">
          <a:blip r:embed="rId3">
            <a:alphaModFix/>
          </a:blip>
          <a:srcRect l="1728" t="7569" r="23449" b="22980"/>
          <a:stretch/>
        </p:blipFill>
        <p:spPr>
          <a:xfrm>
            <a:off x="1191513" y="2206213"/>
            <a:ext cx="9808973" cy="4552125"/>
          </a:xfrm>
          <a:prstGeom prst="rect">
            <a:avLst/>
          </a:prstGeom>
          <a:noFill/>
          <a:ln>
            <a:noFill/>
          </a:ln>
        </p:spPr>
      </p:pic>
      <p:sp>
        <p:nvSpPr>
          <p:cNvPr id="187" name="Google Shape;187;p1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190" name="Google Shape;190;p10"/>
          <p:cNvSpPr txBox="1"/>
          <p:nvPr/>
        </p:nvSpPr>
        <p:spPr>
          <a:xfrm>
            <a:off x="548700" y="913582"/>
            <a:ext cx="10805100"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dirty="0">
                <a:latin typeface="Calibri"/>
                <a:ea typeface="Calibri"/>
                <a:cs typeface="Calibri"/>
                <a:sym typeface="Calibri"/>
              </a:rPr>
              <a:t>Summertime (Jul to Sep)</a:t>
            </a:r>
            <a:endParaRPr lang="en-US" sz="2400" dirty="0">
              <a:latin typeface="Calibri"/>
              <a:ea typeface="Calibri"/>
              <a:cs typeface="Calibri"/>
              <a:sym typeface="Calibri"/>
            </a:endParaRPr>
          </a:p>
          <a:p>
            <a:pPr marL="342900" lvl="0" indent="-342900" algn="l" rtl="0">
              <a:spcBef>
                <a:spcPts val="0"/>
              </a:spcBef>
              <a:spcAft>
                <a:spcPts val="0"/>
              </a:spcAft>
              <a:buFont typeface="Arial" panose="020B0604020202020204" pitchFamily="34" charset="0"/>
              <a:buChar char="•"/>
            </a:pPr>
            <a:r>
              <a:rPr lang="en-US" sz="2400" dirty="0">
                <a:latin typeface="Calibri"/>
                <a:ea typeface="Calibri"/>
                <a:cs typeface="Calibri"/>
                <a:sym typeface="Calibri"/>
              </a:rPr>
              <a:t>strong regional contrasts between the </a:t>
            </a:r>
            <a:r>
              <a:rPr lang="en-US" sz="2400" dirty="0">
                <a:solidFill>
                  <a:srgbClr val="FF0000"/>
                </a:solidFill>
                <a:latin typeface="Calibri"/>
                <a:ea typeface="Calibri"/>
                <a:cs typeface="Calibri"/>
                <a:sym typeface="Calibri"/>
              </a:rPr>
              <a:t>shelf (low) </a:t>
            </a:r>
            <a:r>
              <a:rPr lang="en-US" sz="2400" dirty="0">
                <a:latin typeface="Calibri"/>
                <a:ea typeface="Calibri"/>
                <a:cs typeface="Calibri"/>
                <a:sym typeface="Calibri"/>
              </a:rPr>
              <a:t>and the </a:t>
            </a:r>
            <a:r>
              <a:rPr lang="en-US" sz="2400" dirty="0">
                <a:solidFill>
                  <a:srgbClr val="FF0000"/>
                </a:solidFill>
                <a:latin typeface="Calibri"/>
                <a:ea typeface="Calibri"/>
                <a:cs typeface="Calibri"/>
                <a:sym typeface="Calibri"/>
              </a:rPr>
              <a:t>basin (high)</a:t>
            </a:r>
            <a:endParaRPr sz="2400" dirty="0">
              <a:solidFill>
                <a:srgbClr val="FF0000"/>
              </a:solidFill>
              <a:latin typeface="Calibri"/>
              <a:ea typeface="Calibri"/>
              <a:cs typeface="Calibri"/>
              <a:sym typeface="Calibri"/>
            </a:endParaRPr>
          </a:p>
          <a:p>
            <a:pPr marL="342900" lvl="0" indent="-342900">
              <a:buFont typeface="Arial" panose="020B0604020202020204" pitchFamily="34" charset="0"/>
              <a:buChar char="•"/>
            </a:pPr>
            <a:r>
              <a:rPr lang="en-US" sz="2400" i="1" dirty="0">
                <a:latin typeface="Calibri"/>
                <a:ea typeface="Calibri"/>
                <a:cs typeface="Calibri"/>
                <a:sym typeface="Calibri"/>
              </a:rPr>
              <a:t>p</a:t>
            </a:r>
            <a:r>
              <a:rPr lang="en-US" sz="2400" dirty="0">
                <a:latin typeface="Calibri"/>
                <a:ea typeface="Calibri"/>
                <a:cs typeface="Calibri"/>
                <a:sym typeface="Calibri"/>
              </a:rPr>
              <a:t>CO</a:t>
            </a:r>
            <a:r>
              <a:rPr lang="en-US" sz="2400" baseline="-25000" dirty="0">
                <a:latin typeface="Calibri"/>
                <a:ea typeface="Calibri"/>
                <a:cs typeface="Calibri"/>
                <a:sym typeface="Calibri"/>
              </a:rPr>
              <a:t>2</a:t>
            </a:r>
            <a:r>
              <a:rPr lang="en-US" sz="2400" dirty="0">
                <a:latin typeface="Calibri"/>
                <a:ea typeface="Calibri"/>
                <a:cs typeface="Calibri"/>
                <a:sym typeface="Calibri"/>
              </a:rPr>
              <a:t> increases with seasonal warming </a:t>
            </a:r>
            <a:r>
              <a:rPr lang="en-US" dirty="0">
                <a:latin typeface="Calibri"/>
                <a:ea typeface="Calibri"/>
                <a:cs typeface="Calibri"/>
                <a:sym typeface="Calibri"/>
              </a:rPr>
              <a:t>(Ouyang et al., 2020; 2022)</a:t>
            </a:r>
            <a:endParaRPr dirty="0">
              <a:latin typeface="Calibri"/>
              <a:ea typeface="Calibri"/>
              <a:cs typeface="Calibri"/>
              <a:sym typeface="Calibri"/>
            </a:endParaRPr>
          </a:p>
        </p:txBody>
      </p:sp>
      <p:sp>
        <p:nvSpPr>
          <p:cNvPr id="7" name="Rectangle 6">
            <a:extLst>
              <a:ext uri="{FF2B5EF4-FFF2-40B4-BE49-F238E27FC236}">
                <a16:creationId xmlns:a16="http://schemas.microsoft.com/office/drawing/2014/main" id="{05E7A7C8-3E98-5EA8-9A6C-E6053649E919}"/>
              </a:ext>
            </a:extLst>
          </p:cNvPr>
          <p:cNvSpPr/>
          <p:nvPr/>
        </p:nvSpPr>
        <p:spPr>
          <a:xfrm>
            <a:off x="1518557" y="2775857"/>
            <a:ext cx="8850086" cy="135527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early-season patterns?</a:t>
            </a:r>
            <a:endParaRPr lang="en-US" dirty="0">
              <a:solidFill>
                <a:srgbClr val="FF0000"/>
              </a:solidFill>
            </a:endParaRPr>
          </a:p>
        </p:txBody>
      </p:sp>
      <p:sp>
        <p:nvSpPr>
          <p:cNvPr id="2" name="Google Shape;131;g1df773709a3_0_11">
            <a:extLst>
              <a:ext uri="{FF2B5EF4-FFF2-40B4-BE49-F238E27FC236}">
                <a16:creationId xmlns:a16="http://schemas.microsoft.com/office/drawing/2014/main" id="{423B3E8A-FDF1-3C52-2F40-FD442BD9DE00}"/>
              </a:ext>
            </a:extLst>
          </p:cNvPr>
          <p:cNvSpPr/>
          <p:nvPr/>
        </p:nvSpPr>
        <p:spPr>
          <a:xfrm>
            <a:off x="-1" y="246704"/>
            <a:ext cx="11400693"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2300" b="1" dirty="0">
                <a:solidFill>
                  <a:schemeClr val="bg1"/>
                </a:solidFill>
              </a:rPr>
              <a:t> Research Question 1: </a:t>
            </a:r>
            <a:r>
              <a:rPr lang="en-US" sz="2300" b="1" dirty="0" err="1">
                <a:solidFill>
                  <a:schemeClr val="bg1"/>
                </a:solidFill>
              </a:rPr>
              <a:t>Spatio</a:t>
            </a:r>
            <a:r>
              <a:rPr lang="en-US" sz="2300" b="1" dirty="0">
                <a:solidFill>
                  <a:schemeClr val="bg1"/>
                </a:solidFill>
              </a:rPr>
              <a:t>-Temporal Pattern of </a:t>
            </a:r>
            <a:r>
              <a:rPr lang="en-US" sz="2300" b="1" i="1" dirty="0">
                <a:solidFill>
                  <a:schemeClr val="bg1"/>
                </a:solidFill>
              </a:rPr>
              <a:t>p</a:t>
            </a:r>
            <a:r>
              <a:rPr lang="en-US" sz="2300" b="1" dirty="0">
                <a:solidFill>
                  <a:schemeClr val="bg1"/>
                </a:solidFill>
              </a:rPr>
              <a:t>CO</a:t>
            </a:r>
            <a:r>
              <a:rPr lang="en-US" sz="2300" b="1" baseline="-25000" dirty="0">
                <a:solidFill>
                  <a:schemeClr val="bg1"/>
                </a:solidFill>
              </a:rPr>
              <a:t>2</a:t>
            </a:r>
            <a:r>
              <a:rPr lang="en-US" sz="2300" b="1" dirty="0">
                <a:solidFill>
                  <a:schemeClr val="bg1"/>
                </a:solidFill>
              </a:rPr>
              <a:t> in the Early Season</a:t>
            </a:r>
            <a:endParaRPr sz="2300" b="1" dirty="0">
              <a:solidFill>
                <a:schemeClr val="bg1"/>
              </a:solidFill>
            </a:endParaRPr>
          </a:p>
        </p:txBody>
      </p:sp>
    </p:spTree>
    <p:extLst>
      <p:ext uri="{BB962C8B-B14F-4D97-AF65-F5344CB8AC3E}">
        <p14:creationId xmlns:p14="http://schemas.microsoft.com/office/powerpoint/2010/main" val="4053494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9" name="Google Shape;199;g220f65ec517_1_19">
            <a:extLst>
              <a:ext uri="{FF2B5EF4-FFF2-40B4-BE49-F238E27FC236}">
                <a16:creationId xmlns:a16="http://schemas.microsoft.com/office/drawing/2014/main" id="{9049CDF7-22A8-1D11-C05E-1EC01B1FEAC1}"/>
              </a:ext>
            </a:extLst>
          </p:cNvPr>
          <p:cNvPicPr preferRelativeResize="0"/>
          <p:nvPr/>
        </p:nvPicPr>
        <p:blipFill rotWithShape="1">
          <a:blip r:embed="rId3">
            <a:alphaModFix/>
          </a:blip>
          <a:srcRect l="1728" t="7569" r="23449" b="22980"/>
          <a:stretch/>
        </p:blipFill>
        <p:spPr>
          <a:xfrm>
            <a:off x="1191513" y="2206213"/>
            <a:ext cx="9808973" cy="4552125"/>
          </a:xfrm>
          <a:prstGeom prst="rect">
            <a:avLst/>
          </a:prstGeom>
          <a:noFill/>
          <a:ln>
            <a:noFill/>
          </a:ln>
        </p:spPr>
      </p:pic>
      <p:sp>
        <p:nvSpPr>
          <p:cNvPr id="197" name="Google Shape;197;g220f65ec517_1_1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16" name="Google Shape;131;g1df773709a3_0_11">
            <a:extLst>
              <a:ext uri="{FF2B5EF4-FFF2-40B4-BE49-F238E27FC236}">
                <a16:creationId xmlns:a16="http://schemas.microsoft.com/office/drawing/2014/main" id="{39F50B1E-B705-3C6F-A23A-FBEED4C8893A}"/>
              </a:ext>
            </a:extLst>
          </p:cNvPr>
          <p:cNvSpPr/>
          <p:nvPr/>
        </p:nvSpPr>
        <p:spPr>
          <a:xfrm>
            <a:off x="0" y="246704"/>
            <a:ext cx="3330341"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Seasonal Climatology</a:t>
            </a:r>
            <a:endParaRPr sz="2300" b="1" dirty="0">
              <a:solidFill>
                <a:schemeClr val="bg1"/>
              </a:solidFill>
            </a:endParaRPr>
          </a:p>
        </p:txBody>
      </p:sp>
      <p:sp>
        <p:nvSpPr>
          <p:cNvPr id="8" name="Google Shape;190;p10">
            <a:extLst>
              <a:ext uri="{FF2B5EF4-FFF2-40B4-BE49-F238E27FC236}">
                <a16:creationId xmlns:a16="http://schemas.microsoft.com/office/drawing/2014/main" id="{F0616FAD-6ED3-9A03-47BC-BE9A6E7F5429}"/>
              </a:ext>
            </a:extLst>
          </p:cNvPr>
          <p:cNvSpPr txBox="1"/>
          <p:nvPr/>
        </p:nvSpPr>
        <p:spPr>
          <a:xfrm>
            <a:off x="548700" y="913582"/>
            <a:ext cx="10805100"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dirty="0">
                <a:latin typeface="Calibri"/>
                <a:ea typeface="Calibri"/>
                <a:cs typeface="Calibri"/>
                <a:sym typeface="Calibri"/>
              </a:rPr>
              <a:t>Early season during ice retreat (Apr to Jun)</a:t>
            </a:r>
            <a:endParaRPr lang="en-US" sz="2400" dirty="0">
              <a:latin typeface="Calibri"/>
              <a:ea typeface="Calibri"/>
              <a:cs typeface="Calibri"/>
              <a:sym typeface="Calibri"/>
            </a:endParaRPr>
          </a:p>
          <a:p>
            <a:pPr marL="342900" lvl="0" indent="-342900" algn="l" rtl="0">
              <a:spcBef>
                <a:spcPts val="0"/>
              </a:spcBef>
              <a:spcAft>
                <a:spcPts val="0"/>
              </a:spcAft>
              <a:buFont typeface="Arial" panose="020B0604020202020204" pitchFamily="34" charset="0"/>
              <a:buChar char="•"/>
            </a:pPr>
            <a:r>
              <a:rPr lang="en-US" sz="2400" dirty="0">
                <a:solidFill>
                  <a:srgbClr val="FF0000"/>
                </a:solidFill>
                <a:latin typeface="Calibri"/>
                <a:ea typeface="Calibri"/>
                <a:cs typeface="Calibri"/>
                <a:sym typeface="Calibri"/>
              </a:rPr>
              <a:t>re</a:t>
            </a:r>
            <a:r>
              <a:rPr kumimoji="0" lang="en-US" sz="2400" b="0" i="0" u="none" strike="noStrike" kern="0" cap="none" spc="0" normalizeH="0" baseline="0" noProof="0" dirty="0">
                <a:ln>
                  <a:noFill/>
                </a:ln>
                <a:solidFill>
                  <a:srgbClr val="FF0000"/>
                </a:solidFill>
                <a:effectLst/>
                <a:uLnTx/>
                <a:uFillTx/>
                <a:latin typeface="Calibri"/>
                <a:ea typeface="Calibri"/>
                <a:cs typeface="Calibri"/>
                <a:sym typeface="Calibri"/>
              </a:rPr>
              <a:t>versed</a:t>
            </a:r>
            <a:r>
              <a:rPr kumimoji="0" lang="en-US" sz="2400" b="0" i="0" u="none" strike="noStrike" kern="0" cap="none" spc="0" normalizeH="0" baseline="0" noProof="0" dirty="0">
                <a:ln>
                  <a:noFill/>
                </a:ln>
                <a:solidFill>
                  <a:srgbClr val="000000"/>
                </a:solidFill>
                <a:effectLst/>
                <a:uLnTx/>
                <a:uFillTx/>
                <a:latin typeface="Calibri"/>
                <a:ea typeface="Calibri"/>
                <a:cs typeface="Calibri"/>
                <a:sym typeface="Calibri"/>
              </a:rPr>
              <a:t> spatial gradients at low latitudes </a:t>
            </a:r>
          </a:p>
          <a:p>
            <a:pPr marL="342900" lvl="0" indent="-342900" algn="l" rtl="0">
              <a:spcBef>
                <a:spcPts val="0"/>
              </a:spcBef>
              <a:spcAft>
                <a:spcPts val="0"/>
              </a:spcAft>
              <a:buFont typeface="Arial" panose="020B0604020202020204" pitchFamily="34" charset="0"/>
              <a:buChar char="•"/>
            </a:pPr>
            <a:r>
              <a:rPr lang="en-US" sz="2400" dirty="0">
                <a:solidFill>
                  <a:srgbClr val="FF0000"/>
                </a:solidFill>
                <a:latin typeface="Calibri"/>
                <a:ea typeface="Calibri"/>
                <a:cs typeface="Calibri"/>
                <a:sym typeface="Calibri"/>
              </a:rPr>
              <a:t>high </a:t>
            </a:r>
            <a:r>
              <a:rPr lang="en-US" sz="2400" i="1" dirty="0">
                <a:solidFill>
                  <a:srgbClr val="FF0000"/>
                </a:solidFill>
                <a:latin typeface="Calibri"/>
                <a:ea typeface="Calibri"/>
                <a:cs typeface="Calibri"/>
                <a:sym typeface="Calibri"/>
              </a:rPr>
              <a:t>p</a:t>
            </a:r>
            <a:r>
              <a:rPr lang="en-US" sz="2400" dirty="0">
                <a:solidFill>
                  <a:srgbClr val="FF0000"/>
                </a:solidFill>
                <a:latin typeface="Calibri"/>
                <a:ea typeface="Calibri"/>
                <a:cs typeface="Calibri"/>
                <a:sym typeface="Calibri"/>
              </a:rPr>
              <a:t>CO</a:t>
            </a:r>
            <a:r>
              <a:rPr lang="en-US" sz="2400" baseline="-25000" dirty="0">
                <a:solidFill>
                  <a:srgbClr val="FF0000"/>
                </a:solidFill>
                <a:latin typeface="Calibri"/>
                <a:ea typeface="Calibri"/>
                <a:cs typeface="Calibri"/>
                <a:sym typeface="Calibri"/>
              </a:rPr>
              <a:t>2</a:t>
            </a:r>
            <a:r>
              <a:rPr lang="en-US" sz="2400" dirty="0">
                <a:solidFill>
                  <a:schemeClr val="dk1"/>
                </a:solidFill>
                <a:latin typeface="Calibri"/>
                <a:ea typeface="Calibri"/>
                <a:cs typeface="Calibri"/>
                <a:sym typeface="Calibri"/>
              </a:rPr>
              <a:t> in the newly opened water along sea ice edge</a:t>
            </a:r>
            <a:endParaRPr sz="2400" dirty="0">
              <a:latin typeface="Calibri"/>
              <a:ea typeface="Calibri"/>
              <a:cs typeface="Calibri"/>
              <a:sym typeface="Calibri"/>
            </a:endParaRPr>
          </a:p>
        </p:txBody>
      </p:sp>
      <p:sp>
        <p:nvSpPr>
          <p:cNvPr id="2" name="Rectangle 1">
            <a:extLst>
              <a:ext uri="{FF2B5EF4-FFF2-40B4-BE49-F238E27FC236}">
                <a16:creationId xmlns:a16="http://schemas.microsoft.com/office/drawing/2014/main" id="{7B466E0E-615C-E801-A4FF-7E094227FBFD}"/>
              </a:ext>
            </a:extLst>
          </p:cNvPr>
          <p:cNvSpPr/>
          <p:nvPr/>
        </p:nvSpPr>
        <p:spPr>
          <a:xfrm rot="19712963">
            <a:off x="5160013" y="3101656"/>
            <a:ext cx="644769" cy="9711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F3A2BB5-1221-9F00-0D8A-C82A824C8DCA}"/>
              </a:ext>
            </a:extLst>
          </p:cNvPr>
          <p:cNvSpPr/>
          <p:nvPr/>
        </p:nvSpPr>
        <p:spPr>
          <a:xfrm rot="19712963">
            <a:off x="5165662" y="5403273"/>
            <a:ext cx="644769" cy="9680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220f65ec517_0_30"/>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
        <p:nvSpPr>
          <p:cNvPr id="213" name="Google Shape;213;g220f65ec517_0_30"/>
          <p:cNvSpPr txBox="1"/>
          <p:nvPr/>
        </p:nvSpPr>
        <p:spPr>
          <a:xfrm>
            <a:off x="5778000" y="2505685"/>
            <a:ext cx="5575800" cy="1846629"/>
          </a:xfrm>
          <a:prstGeom prst="rect">
            <a:avLst/>
          </a:prstGeom>
          <a:noFill/>
          <a:ln>
            <a:noFill/>
          </a:ln>
        </p:spPr>
        <p:txBody>
          <a:bodyPr spcFirstLastPara="1" wrap="square" lIns="91425" tIns="91425" rIns="91425" bIns="91425" anchor="t" anchorCtr="0">
            <a:spAutoFit/>
          </a:bodyPr>
          <a:lstStyle/>
          <a:p>
            <a:pPr marL="514350" indent="-457200">
              <a:lnSpc>
                <a:spcPct val="150000"/>
              </a:lnSpc>
              <a:buSzPts val="2700"/>
              <a:buFont typeface="Arial" panose="020B0604020202020204" pitchFamily="34" charset="0"/>
              <a:buChar char="•"/>
            </a:pPr>
            <a:r>
              <a:rPr lang="en-US" sz="2400" dirty="0">
                <a:solidFill>
                  <a:schemeClr val="tx1"/>
                </a:solidFill>
                <a:latin typeface="Calibri"/>
                <a:ea typeface="Calibri"/>
                <a:cs typeface="Calibri"/>
                <a:sym typeface="Calibri"/>
              </a:rPr>
              <a:t>High </a:t>
            </a:r>
            <a:r>
              <a:rPr lang="en-US" sz="2400" i="1" dirty="0">
                <a:solidFill>
                  <a:schemeClr val="tx1"/>
                </a:solidFill>
                <a:latin typeface="Calibri"/>
                <a:ea typeface="Calibri"/>
                <a:cs typeface="Calibri"/>
                <a:sym typeface="Calibri"/>
              </a:rPr>
              <a:t>p</a:t>
            </a:r>
            <a:r>
              <a:rPr lang="en-US" sz="2400" dirty="0">
                <a:solidFill>
                  <a:schemeClr val="tx1"/>
                </a:solidFill>
                <a:latin typeface="Calibri"/>
                <a:ea typeface="Calibri"/>
                <a:cs typeface="Calibri"/>
                <a:sym typeface="Calibri"/>
              </a:rPr>
              <a:t>CO</a:t>
            </a:r>
            <a:r>
              <a:rPr lang="en-US" sz="2400" baseline="-25000" dirty="0">
                <a:solidFill>
                  <a:schemeClr val="tx1"/>
                </a:solidFill>
                <a:latin typeface="Calibri"/>
                <a:ea typeface="Calibri"/>
                <a:cs typeface="Calibri"/>
                <a:sym typeface="Calibri"/>
              </a:rPr>
              <a:t>2</a:t>
            </a:r>
            <a:r>
              <a:rPr lang="en-US" sz="2400" dirty="0">
                <a:solidFill>
                  <a:schemeClr val="tx1"/>
                </a:solidFill>
                <a:latin typeface="Calibri"/>
                <a:ea typeface="Calibri"/>
                <a:cs typeface="Calibri"/>
                <a:sym typeface="Calibri"/>
              </a:rPr>
              <a:t> during sea ice retreat</a:t>
            </a:r>
          </a:p>
          <a:p>
            <a:pPr marL="514350" indent="-457200">
              <a:lnSpc>
                <a:spcPct val="150000"/>
              </a:lnSpc>
              <a:buSzPts val="2700"/>
              <a:buFont typeface="Arial" panose="020B0604020202020204" pitchFamily="34" charset="0"/>
              <a:buChar char="•"/>
            </a:pPr>
            <a:r>
              <a:rPr lang="en-US" sz="2400" dirty="0">
                <a:solidFill>
                  <a:schemeClr val="tx1"/>
                </a:solidFill>
                <a:latin typeface="Calibri"/>
                <a:ea typeface="Calibri"/>
                <a:cs typeface="Calibri"/>
                <a:sym typeface="Calibri"/>
              </a:rPr>
              <a:t>Bio-drawdown dominates in Chukchi</a:t>
            </a:r>
          </a:p>
          <a:p>
            <a:pPr marL="514350" lvl="0" indent="-457200" algn="l" rtl="0">
              <a:lnSpc>
                <a:spcPct val="150000"/>
              </a:lnSpc>
              <a:spcBef>
                <a:spcPts val="0"/>
              </a:spcBef>
              <a:spcAft>
                <a:spcPts val="0"/>
              </a:spcAft>
              <a:buSzPts val="2700"/>
              <a:buFont typeface="Arial" panose="020B0604020202020204" pitchFamily="34" charset="0"/>
              <a:buChar char="•"/>
            </a:pPr>
            <a:r>
              <a:rPr lang="en-US" sz="2400" i="1" dirty="0">
                <a:solidFill>
                  <a:schemeClr val="tx1"/>
                </a:solidFill>
                <a:latin typeface="Calibri"/>
                <a:ea typeface="Calibri"/>
                <a:cs typeface="Calibri"/>
                <a:sym typeface="Calibri"/>
              </a:rPr>
              <a:t>p</a:t>
            </a:r>
            <a:r>
              <a:rPr lang="en-US" sz="2400" dirty="0">
                <a:solidFill>
                  <a:schemeClr val="tx1"/>
                </a:solidFill>
                <a:latin typeface="Calibri"/>
                <a:ea typeface="Calibri"/>
                <a:cs typeface="Calibri"/>
                <a:sym typeface="Calibri"/>
              </a:rPr>
              <a:t>CO</a:t>
            </a:r>
            <a:r>
              <a:rPr lang="en-US" sz="2400" baseline="-25000" dirty="0">
                <a:solidFill>
                  <a:schemeClr val="tx1"/>
                </a:solidFill>
                <a:latin typeface="Calibri"/>
                <a:ea typeface="Calibri"/>
                <a:cs typeface="Calibri"/>
                <a:sym typeface="Calibri"/>
              </a:rPr>
              <a:t>2</a:t>
            </a:r>
            <a:r>
              <a:rPr lang="en-US" sz="2400" dirty="0">
                <a:solidFill>
                  <a:schemeClr val="tx1"/>
                </a:solidFill>
                <a:latin typeface="Calibri"/>
                <a:ea typeface="Calibri"/>
                <a:cs typeface="Calibri"/>
                <a:sym typeface="Calibri"/>
              </a:rPr>
              <a:t> increases with seasonal warming</a:t>
            </a:r>
            <a:endParaRPr sz="2400" dirty="0">
              <a:solidFill>
                <a:schemeClr val="tx1"/>
              </a:solidFill>
              <a:latin typeface="Calibri"/>
              <a:ea typeface="Calibri"/>
              <a:cs typeface="Calibri"/>
              <a:sym typeface="Calibri"/>
            </a:endParaRPr>
          </a:p>
        </p:txBody>
      </p:sp>
      <p:pic>
        <p:nvPicPr>
          <p:cNvPr id="3" name="Picture 2" descr="Diagram&#10;&#10;Description automatically generated">
            <a:extLst>
              <a:ext uri="{FF2B5EF4-FFF2-40B4-BE49-F238E27FC236}">
                <a16:creationId xmlns:a16="http://schemas.microsoft.com/office/drawing/2014/main" id="{2AF84A09-CB89-5FC3-BB36-1E89CAEB83EA}"/>
              </a:ext>
            </a:extLst>
          </p:cNvPr>
          <p:cNvPicPr>
            <a:picLocks noChangeAspect="1"/>
          </p:cNvPicPr>
          <p:nvPr/>
        </p:nvPicPr>
        <p:blipFill rotWithShape="1">
          <a:blip r:embed="rId3"/>
          <a:srcRect t="926" r="4152" b="2705"/>
          <a:stretch/>
        </p:blipFill>
        <p:spPr>
          <a:xfrm>
            <a:off x="1171625" y="969440"/>
            <a:ext cx="4274135" cy="5727760"/>
          </a:xfrm>
          <a:prstGeom prst="rect">
            <a:avLst/>
          </a:prstGeom>
        </p:spPr>
      </p:pic>
      <p:sp>
        <p:nvSpPr>
          <p:cNvPr id="11" name="Rectangle 10">
            <a:extLst>
              <a:ext uri="{FF2B5EF4-FFF2-40B4-BE49-F238E27FC236}">
                <a16:creationId xmlns:a16="http://schemas.microsoft.com/office/drawing/2014/main" id="{FB8EC20B-219A-6465-7CC2-3D61DFAAF7B3}"/>
              </a:ext>
            </a:extLst>
          </p:cNvPr>
          <p:cNvSpPr/>
          <p:nvPr/>
        </p:nvSpPr>
        <p:spPr>
          <a:xfrm>
            <a:off x="2144486" y="1894115"/>
            <a:ext cx="1783080" cy="77097"/>
          </a:xfrm>
          <a:prstGeom prst="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ED375EA-F634-0690-072D-590B125E0133}"/>
              </a:ext>
            </a:extLst>
          </p:cNvPr>
          <p:cNvSpPr/>
          <p:nvPr/>
        </p:nvSpPr>
        <p:spPr>
          <a:xfrm>
            <a:off x="2144486" y="3644300"/>
            <a:ext cx="1778584" cy="73152"/>
          </a:xfrm>
          <a:prstGeom prst="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C5F9F93-13D3-CD6A-7594-A48C9621419E}"/>
              </a:ext>
            </a:extLst>
          </p:cNvPr>
          <p:cNvSpPr/>
          <p:nvPr/>
        </p:nvSpPr>
        <p:spPr>
          <a:xfrm>
            <a:off x="2144486" y="5353964"/>
            <a:ext cx="1778584" cy="73152"/>
          </a:xfrm>
          <a:prstGeom prst="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Google Shape;131;g1df773709a3_0_11">
            <a:extLst>
              <a:ext uri="{FF2B5EF4-FFF2-40B4-BE49-F238E27FC236}">
                <a16:creationId xmlns:a16="http://schemas.microsoft.com/office/drawing/2014/main" id="{204B1E84-A1BD-EB2C-5058-4FE97CB40A13}"/>
              </a:ext>
            </a:extLst>
          </p:cNvPr>
          <p:cNvSpPr/>
          <p:nvPr/>
        </p:nvSpPr>
        <p:spPr>
          <a:xfrm>
            <a:off x="1" y="246704"/>
            <a:ext cx="3291840"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Regional Seasonality</a:t>
            </a:r>
            <a:endParaRPr sz="2300" b="1" dirty="0">
              <a:solidFill>
                <a:schemeClr val="bg1"/>
              </a:solidFill>
            </a:endParaRPr>
          </a:p>
        </p:txBody>
      </p:sp>
      <p:sp>
        <p:nvSpPr>
          <p:cNvPr id="2" name="TextBox 1">
            <a:extLst>
              <a:ext uri="{FF2B5EF4-FFF2-40B4-BE49-F238E27FC236}">
                <a16:creationId xmlns:a16="http://schemas.microsoft.com/office/drawing/2014/main" id="{37F2B4E4-DC3E-42EE-33FA-DFB0244A9063}"/>
              </a:ext>
            </a:extLst>
          </p:cNvPr>
          <p:cNvSpPr txBox="1"/>
          <p:nvPr/>
        </p:nvSpPr>
        <p:spPr>
          <a:xfrm>
            <a:off x="2200426" y="1252012"/>
            <a:ext cx="1462260" cy="369332"/>
          </a:xfrm>
          <a:prstGeom prst="rect">
            <a:avLst/>
          </a:prstGeom>
          <a:solidFill>
            <a:schemeClr val="bg1"/>
          </a:solidFill>
        </p:spPr>
        <p:txBody>
          <a:bodyPr wrap="none" rtlCol="0">
            <a:spAutoFit/>
          </a:bodyPr>
          <a:lstStyle/>
          <a:p>
            <a:r>
              <a:rPr lang="en-US" sz="1800" b="1" dirty="0">
                <a:latin typeface="Calibri" panose="020F0502020204030204" pitchFamily="34" charset="0"/>
                <a:cs typeface="Calibri" panose="020F0502020204030204" pitchFamily="34" charset="0"/>
              </a:rPr>
              <a:t>Canada Basin</a:t>
            </a:r>
          </a:p>
        </p:txBody>
      </p:sp>
      <p:sp>
        <p:nvSpPr>
          <p:cNvPr id="4" name="TextBox 3">
            <a:extLst>
              <a:ext uri="{FF2B5EF4-FFF2-40B4-BE49-F238E27FC236}">
                <a16:creationId xmlns:a16="http://schemas.microsoft.com/office/drawing/2014/main" id="{86314FAE-31A3-FF2E-FD1C-B1EAB2C4D95C}"/>
              </a:ext>
            </a:extLst>
          </p:cNvPr>
          <p:cNvSpPr txBox="1"/>
          <p:nvPr/>
        </p:nvSpPr>
        <p:spPr>
          <a:xfrm>
            <a:off x="2167347" y="4812668"/>
            <a:ext cx="1470274" cy="369332"/>
          </a:xfrm>
          <a:prstGeom prst="rect">
            <a:avLst/>
          </a:prstGeom>
          <a:solidFill>
            <a:schemeClr val="bg1"/>
          </a:solidFill>
        </p:spPr>
        <p:txBody>
          <a:bodyPr wrap="none" rtlCol="0">
            <a:spAutoFit/>
          </a:bodyPr>
          <a:lstStyle/>
          <a:p>
            <a:r>
              <a:rPr lang="en-US" sz="1800" b="1" dirty="0">
                <a:latin typeface="Calibri" panose="020F0502020204030204" pitchFamily="34" charset="0"/>
                <a:cs typeface="Calibri" panose="020F0502020204030204" pitchFamily="34" charset="0"/>
              </a:rPr>
              <a:t>Chukchi Shelf</a:t>
            </a:r>
          </a:p>
        </p:txBody>
      </p:sp>
      <p:sp>
        <p:nvSpPr>
          <p:cNvPr id="5" name="TextBox 4">
            <a:extLst>
              <a:ext uri="{FF2B5EF4-FFF2-40B4-BE49-F238E27FC236}">
                <a16:creationId xmlns:a16="http://schemas.microsoft.com/office/drawing/2014/main" id="{BB1C0699-F736-FA18-B08D-58F80F28FA81}"/>
              </a:ext>
            </a:extLst>
          </p:cNvPr>
          <p:cNvSpPr txBox="1"/>
          <p:nvPr/>
        </p:nvSpPr>
        <p:spPr>
          <a:xfrm>
            <a:off x="2222868" y="3032340"/>
            <a:ext cx="1417376" cy="369332"/>
          </a:xfrm>
          <a:prstGeom prst="rect">
            <a:avLst/>
          </a:prstGeom>
          <a:solidFill>
            <a:schemeClr val="bg1"/>
          </a:solidFill>
        </p:spPr>
        <p:txBody>
          <a:bodyPr wrap="none" rtlCol="0">
            <a:spAutoFit/>
          </a:bodyPr>
          <a:lstStyle/>
          <a:p>
            <a:r>
              <a:rPr lang="en-US" sz="1800" b="1" dirty="0">
                <a:latin typeface="Calibri" panose="020F0502020204030204" pitchFamily="34" charset="0"/>
                <a:cs typeface="Calibri" panose="020F0502020204030204" pitchFamily="34" charset="0"/>
              </a:rPr>
              <a:t>Beaufort Sea</a:t>
            </a:r>
          </a:p>
        </p:txBody>
      </p:sp>
      <p:sp>
        <p:nvSpPr>
          <p:cNvPr id="6" name="Rectangle 5">
            <a:extLst>
              <a:ext uri="{FF2B5EF4-FFF2-40B4-BE49-F238E27FC236}">
                <a16:creationId xmlns:a16="http://schemas.microsoft.com/office/drawing/2014/main" id="{0084490E-BA2B-7E7B-C96A-6A1B8D085153}"/>
              </a:ext>
            </a:extLst>
          </p:cNvPr>
          <p:cNvSpPr/>
          <p:nvPr/>
        </p:nvSpPr>
        <p:spPr>
          <a:xfrm rot="19931209">
            <a:off x="3552611" y="1874773"/>
            <a:ext cx="1783080" cy="77097"/>
          </a:xfrm>
          <a:prstGeom prst="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570CEF6-E775-31FF-DDC6-5DED2CEE2DD6}"/>
              </a:ext>
            </a:extLst>
          </p:cNvPr>
          <p:cNvSpPr/>
          <p:nvPr/>
        </p:nvSpPr>
        <p:spPr>
          <a:xfrm rot="19743748">
            <a:off x="3366018" y="3644300"/>
            <a:ext cx="1778584" cy="73152"/>
          </a:xfrm>
          <a:prstGeom prst="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9E2DC39-7F9F-1ED4-1EA3-12C5C738E397}"/>
              </a:ext>
            </a:extLst>
          </p:cNvPr>
          <p:cNvSpPr/>
          <p:nvPr/>
        </p:nvSpPr>
        <p:spPr>
          <a:xfrm rot="20068923">
            <a:off x="3554859" y="5824530"/>
            <a:ext cx="1778584" cy="73152"/>
          </a:xfrm>
          <a:prstGeom prst="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par>
                                <p:cTn id="25" presetID="1" presetClass="exit" presetSubtype="0" fill="hold" grpId="1" nodeType="withEffect">
                                  <p:stCondLst>
                                    <p:cond delay="0"/>
                                  </p:stCondLst>
                                  <p:childTnLst>
                                    <p:set>
                                      <p:cBhvr>
                                        <p:cTn id="26" dur="1" fill="hold">
                                          <p:stCondLst>
                                            <p:cond delay="0"/>
                                          </p:stCondLst>
                                        </p:cTn>
                                        <p:tgtEl>
                                          <p:spTgt spid="11"/>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2"/>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animBg="1"/>
      <p:bldP spid="13" grpId="1"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E0A235CA-FBF2-C91C-158E-CC5F3963269F}"/>
              </a:ext>
            </a:extLst>
          </p:cNvPr>
          <p:cNvPicPr>
            <a:picLocks noChangeAspect="1"/>
          </p:cNvPicPr>
          <p:nvPr/>
        </p:nvPicPr>
        <p:blipFill rotWithShape="1">
          <a:blip r:embed="rId2"/>
          <a:srcRect r="3320"/>
          <a:stretch/>
        </p:blipFill>
        <p:spPr>
          <a:xfrm>
            <a:off x="753196" y="883156"/>
            <a:ext cx="11137958" cy="5760244"/>
          </a:xfrm>
          <a:prstGeom prst="rect">
            <a:avLst/>
          </a:prstGeom>
        </p:spPr>
      </p:pic>
      <p:sp>
        <p:nvSpPr>
          <p:cNvPr id="5" name="Google Shape;209;g220f65ec517_0_30">
            <a:extLst>
              <a:ext uri="{FF2B5EF4-FFF2-40B4-BE49-F238E27FC236}">
                <a16:creationId xmlns:a16="http://schemas.microsoft.com/office/drawing/2014/main" id="{1B56FA3C-11E5-BE6C-608C-4C67E161BD49}"/>
              </a:ext>
            </a:extLst>
          </p:cNvPr>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
        <p:nvSpPr>
          <p:cNvPr id="11" name="Google Shape;220;g220f65ec517_0_54">
            <a:extLst>
              <a:ext uri="{FF2B5EF4-FFF2-40B4-BE49-F238E27FC236}">
                <a16:creationId xmlns:a16="http://schemas.microsoft.com/office/drawing/2014/main" id="{76843353-B6F4-36DF-F181-273CB26CC1A7}"/>
              </a:ext>
            </a:extLst>
          </p:cNvPr>
          <p:cNvSpPr/>
          <p:nvPr/>
        </p:nvSpPr>
        <p:spPr>
          <a:xfrm>
            <a:off x="1201020" y="4610770"/>
            <a:ext cx="2336799" cy="176971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FF0000"/>
              </a:highlight>
            </a:endParaRPr>
          </a:p>
        </p:txBody>
      </p:sp>
      <p:sp>
        <p:nvSpPr>
          <p:cNvPr id="12" name="Google Shape;220;g220f65ec517_0_54">
            <a:extLst>
              <a:ext uri="{FF2B5EF4-FFF2-40B4-BE49-F238E27FC236}">
                <a16:creationId xmlns:a16="http://schemas.microsoft.com/office/drawing/2014/main" id="{D697CEE4-070F-B946-8B56-270F9F435AEC}"/>
              </a:ext>
            </a:extLst>
          </p:cNvPr>
          <p:cNvSpPr/>
          <p:nvPr/>
        </p:nvSpPr>
        <p:spPr>
          <a:xfrm>
            <a:off x="1201020" y="2835945"/>
            <a:ext cx="2336799" cy="176971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FF0000"/>
              </a:highlight>
            </a:endParaRPr>
          </a:p>
        </p:txBody>
      </p:sp>
      <p:sp>
        <p:nvSpPr>
          <p:cNvPr id="13" name="Google Shape;220;g220f65ec517_0_54">
            <a:extLst>
              <a:ext uri="{FF2B5EF4-FFF2-40B4-BE49-F238E27FC236}">
                <a16:creationId xmlns:a16="http://schemas.microsoft.com/office/drawing/2014/main" id="{3C3AD2D5-E05F-88F5-A453-BE21CBBF131E}"/>
              </a:ext>
            </a:extLst>
          </p:cNvPr>
          <p:cNvSpPr/>
          <p:nvPr/>
        </p:nvSpPr>
        <p:spPr>
          <a:xfrm>
            <a:off x="1201020" y="1062125"/>
            <a:ext cx="2336799" cy="176971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FF0000"/>
              </a:highlight>
            </a:endParaRPr>
          </a:p>
        </p:txBody>
      </p:sp>
      <p:sp>
        <p:nvSpPr>
          <p:cNvPr id="14" name="Google Shape;213;g220f65ec517_0_30">
            <a:extLst>
              <a:ext uri="{FF2B5EF4-FFF2-40B4-BE49-F238E27FC236}">
                <a16:creationId xmlns:a16="http://schemas.microsoft.com/office/drawing/2014/main" id="{74EECBF1-E558-71C9-BCBF-79D6CC65CAD1}"/>
              </a:ext>
            </a:extLst>
          </p:cNvPr>
          <p:cNvSpPr txBox="1"/>
          <p:nvPr/>
        </p:nvSpPr>
        <p:spPr>
          <a:xfrm>
            <a:off x="9046278" y="4605655"/>
            <a:ext cx="2844875" cy="1661963"/>
          </a:xfrm>
          <a:prstGeom prst="rect">
            <a:avLst/>
          </a:prstGeom>
          <a:noFill/>
          <a:ln>
            <a:noFill/>
          </a:ln>
        </p:spPr>
        <p:txBody>
          <a:bodyPr spcFirstLastPara="1" wrap="square" lIns="91425" tIns="91425" rIns="91425" bIns="91425" anchor="t" anchorCtr="0">
            <a:spAutoFit/>
          </a:bodyPr>
          <a:lstStyle/>
          <a:p>
            <a:pPr marL="57150">
              <a:buSzPts val="2700"/>
            </a:pPr>
            <a:r>
              <a:rPr lang="en-US" sz="2400" dirty="0">
                <a:solidFill>
                  <a:schemeClr val="tx1"/>
                </a:solidFill>
                <a:latin typeface="Calibri"/>
                <a:ea typeface="Calibri"/>
                <a:cs typeface="Calibri"/>
                <a:sym typeface="Calibri"/>
              </a:rPr>
              <a:t>High </a:t>
            </a:r>
            <a:r>
              <a:rPr lang="en-US" sz="2400" i="1" dirty="0">
                <a:solidFill>
                  <a:schemeClr val="tx1"/>
                </a:solidFill>
                <a:latin typeface="Calibri"/>
                <a:ea typeface="Calibri"/>
                <a:cs typeface="Calibri"/>
                <a:sym typeface="Calibri"/>
              </a:rPr>
              <a:t>p</a:t>
            </a:r>
            <a:r>
              <a:rPr lang="en-US" sz="2400" dirty="0">
                <a:solidFill>
                  <a:schemeClr val="tx1"/>
                </a:solidFill>
                <a:latin typeface="Calibri"/>
                <a:ea typeface="Calibri"/>
                <a:cs typeface="Calibri"/>
                <a:sym typeface="Calibri"/>
              </a:rPr>
              <a:t>CO</a:t>
            </a:r>
            <a:r>
              <a:rPr lang="en-US" sz="2400" baseline="-25000" dirty="0">
                <a:solidFill>
                  <a:schemeClr val="tx1"/>
                </a:solidFill>
                <a:latin typeface="Calibri"/>
                <a:ea typeface="Calibri"/>
                <a:cs typeface="Calibri"/>
                <a:sym typeface="Calibri"/>
              </a:rPr>
              <a:t>2 </a:t>
            </a:r>
            <a:r>
              <a:rPr lang="en-US" sz="2400" dirty="0">
                <a:solidFill>
                  <a:schemeClr val="tx1"/>
                </a:solidFill>
                <a:latin typeface="Calibri"/>
                <a:ea typeface="Calibri"/>
                <a:cs typeface="Calibri"/>
                <a:sym typeface="Calibri"/>
              </a:rPr>
              <a:t>generally corresponds to </a:t>
            </a:r>
            <a:r>
              <a:rPr lang="en-US" sz="2400" dirty="0">
                <a:solidFill>
                  <a:srgbClr val="FF0000"/>
                </a:solidFill>
                <a:latin typeface="Calibri"/>
                <a:ea typeface="Calibri"/>
                <a:cs typeface="Calibri"/>
                <a:sym typeface="Calibri"/>
              </a:rPr>
              <a:t>low sea ice cover</a:t>
            </a:r>
            <a:r>
              <a:rPr lang="en-US" sz="2400" dirty="0">
                <a:solidFill>
                  <a:schemeClr val="tx1"/>
                </a:solidFill>
                <a:latin typeface="Calibri"/>
                <a:ea typeface="Calibri"/>
                <a:cs typeface="Calibri"/>
                <a:sym typeface="Calibri"/>
              </a:rPr>
              <a:t> in the Canada Basin</a:t>
            </a:r>
            <a:endParaRPr sz="2400" baseline="-25000" dirty="0">
              <a:solidFill>
                <a:schemeClr val="tx1"/>
              </a:solidFill>
              <a:latin typeface="Calibri"/>
              <a:ea typeface="Calibri"/>
              <a:cs typeface="Calibri"/>
              <a:sym typeface="Calibri"/>
            </a:endParaRPr>
          </a:p>
        </p:txBody>
      </p:sp>
      <p:sp>
        <p:nvSpPr>
          <p:cNvPr id="15" name="Google Shape;220;g220f65ec517_0_54">
            <a:extLst>
              <a:ext uri="{FF2B5EF4-FFF2-40B4-BE49-F238E27FC236}">
                <a16:creationId xmlns:a16="http://schemas.microsoft.com/office/drawing/2014/main" id="{7D96B442-DDE0-90FC-2460-D1B69C860C99}"/>
              </a:ext>
            </a:extLst>
          </p:cNvPr>
          <p:cNvSpPr/>
          <p:nvPr/>
        </p:nvSpPr>
        <p:spPr>
          <a:xfrm>
            <a:off x="3537819" y="4610770"/>
            <a:ext cx="2303781" cy="176971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FF0000"/>
              </a:highlight>
            </a:endParaRPr>
          </a:p>
        </p:txBody>
      </p:sp>
      <p:sp>
        <p:nvSpPr>
          <p:cNvPr id="16" name="Google Shape;220;g220f65ec517_0_54">
            <a:extLst>
              <a:ext uri="{FF2B5EF4-FFF2-40B4-BE49-F238E27FC236}">
                <a16:creationId xmlns:a16="http://schemas.microsoft.com/office/drawing/2014/main" id="{1CD3E545-DC80-EFD7-2FCB-4B9B43126BA7}"/>
              </a:ext>
            </a:extLst>
          </p:cNvPr>
          <p:cNvSpPr/>
          <p:nvPr/>
        </p:nvSpPr>
        <p:spPr>
          <a:xfrm>
            <a:off x="5841600" y="4610770"/>
            <a:ext cx="2336799" cy="176971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FF0000"/>
              </a:highlight>
            </a:endParaRPr>
          </a:p>
        </p:txBody>
      </p:sp>
      <p:sp>
        <p:nvSpPr>
          <p:cNvPr id="2" name="Google Shape;131;g1df773709a3_0_11">
            <a:extLst>
              <a:ext uri="{FF2B5EF4-FFF2-40B4-BE49-F238E27FC236}">
                <a16:creationId xmlns:a16="http://schemas.microsoft.com/office/drawing/2014/main" id="{CFBD6CC1-03B7-D066-108B-536DAD13D80C}"/>
              </a:ext>
            </a:extLst>
          </p:cNvPr>
          <p:cNvSpPr/>
          <p:nvPr/>
        </p:nvSpPr>
        <p:spPr>
          <a:xfrm>
            <a:off x="-1" y="246704"/>
            <a:ext cx="10591801"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2300" b="1" dirty="0">
                <a:solidFill>
                  <a:schemeClr val="bg1"/>
                </a:solidFill>
              </a:rPr>
              <a:t> Research Question 2: Interannual Variability</a:t>
            </a:r>
            <a:endParaRPr sz="2300" b="1" dirty="0">
              <a:solidFill>
                <a:schemeClr val="bg1"/>
              </a:solidFill>
            </a:endParaRPr>
          </a:p>
        </p:txBody>
      </p:sp>
      <p:sp>
        <p:nvSpPr>
          <p:cNvPr id="4" name="Google Shape;220;g220f65ec517_0_54">
            <a:extLst>
              <a:ext uri="{FF2B5EF4-FFF2-40B4-BE49-F238E27FC236}">
                <a16:creationId xmlns:a16="http://schemas.microsoft.com/office/drawing/2014/main" id="{F5459215-9F22-C49F-C843-C98514550991}"/>
              </a:ext>
            </a:extLst>
          </p:cNvPr>
          <p:cNvSpPr/>
          <p:nvPr/>
        </p:nvSpPr>
        <p:spPr>
          <a:xfrm>
            <a:off x="8178399" y="2831835"/>
            <a:ext cx="2336799" cy="176971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FF0000"/>
              </a:highlight>
            </a:endParaRPr>
          </a:p>
        </p:txBody>
      </p:sp>
    </p:spTree>
    <p:extLst>
      <p:ext uri="{BB962C8B-B14F-4D97-AF65-F5344CB8AC3E}">
        <p14:creationId xmlns:p14="http://schemas.microsoft.com/office/powerpoint/2010/main" val="1791911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09;g220f65ec517_0_30">
            <a:extLst>
              <a:ext uri="{FF2B5EF4-FFF2-40B4-BE49-F238E27FC236}">
                <a16:creationId xmlns:a16="http://schemas.microsoft.com/office/drawing/2014/main" id="{1B56FA3C-11E5-BE6C-608C-4C67E161BD49}"/>
              </a:ext>
            </a:extLst>
          </p:cNvPr>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
        <p:nvSpPr>
          <p:cNvPr id="17" name="Google Shape;131;g1df773709a3_0_11">
            <a:extLst>
              <a:ext uri="{FF2B5EF4-FFF2-40B4-BE49-F238E27FC236}">
                <a16:creationId xmlns:a16="http://schemas.microsoft.com/office/drawing/2014/main" id="{BA93B3FF-C13B-9A44-E3DA-ADA2146F6A5F}"/>
              </a:ext>
            </a:extLst>
          </p:cNvPr>
          <p:cNvSpPr/>
          <p:nvPr/>
        </p:nvSpPr>
        <p:spPr>
          <a:xfrm>
            <a:off x="1" y="246704"/>
            <a:ext cx="3537818"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Year-to-Year Variations</a:t>
            </a:r>
            <a:endParaRPr sz="2300" b="1" dirty="0">
              <a:solidFill>
                <a:schemeClr val="bg1"/>
              </a:solidFill>
            </a:endParaRPr>
          </a:p>
        </p:txBody>
      </p:sp>
      <p:pic>
        <p:nvPicPr>
          <p:cNvPr id="2" name="contra_pCO2_U2">
            <a:hlinkClick r:id="" action="ppaction://media"/>
            <a:extLst>
              <a:ext uri="{FF2B5EF4-FFF2-40B4-BE49-F238E27FC236}">
                <a16:creationId xmlns:a16="http://schemas.microsoft.com/office/drawing/2014/main" id="{CE6C2BCD-B8D1-6DE8-2B68-A7883BEF7B7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3525" y="1035127"/>
            <a:ext cx="11664950" cy="3886200"/>
          </a:xfrm>
          <a:prstGeom prst="rect">
            <a:avLst/>
          </a:prstGeom>
        </p:spPr>
      </p:pic>
      <p:sp>
        <p:nvSpPr>
          <p:cNvPr id="6" name="TextBox 5">
            <a:extLst>
              <a:ext uri="{FF2B5EF4-FFF2-40B4-BE49-F238E27FC236}">
                <a16:creationId xmlns:a16="http://schemas.microsoft.com/office/drawing/2014/main" id="{45D9A751-8E80-E949-3FCC-D1E95FEE721A}"/>
              </a:ext>
            </a:extLst>
          </p:cNvPr>
          <p:cNvSpPr txBox="1"/>
          <p:nvPr/>
        </p:nvSpPr>
        <p:spPr>
          <a:xfrm>
            <a:off x="1209085" y="4991876"/>
            <a:ext cx="9110186" cy="461665"/>
          </a:xfrm>
          <a:prstGeom prst="rect">
            <a:avLst/>
          </a:prstGeom>
          <a:noFill/>
        </p:spPr>
        <p:txBody>
          <a:bodyPr wrap="none" rtlCol="0">
            <a:spAutoFit/>
          </a:bodyPr>
          <a:lstStyle/>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Winds acting on newly opened water are responsible for higher </a:t>
            </a:r>
            <a:r>
              <a:rPr lang="en-US" sz="2400" i="1" dirty="0">
                <a:latin typeface="Calibri" panose="020F0502020204030204" pitchFamily="34" charset="0"/>
                <a:cs typeface="Calibri" panose="020F0502020204030204" pitchFamily="34" charset="0"/>
              </a:rPr>
              <a:t>p</a:t>
            </a:r>
            <a:r>
              <a:rPr lang="en-US" sz="2400" dirty="0">
                <a:latin typeface="Calibri" panose="020F0502020204030204" pitchFamily="34" charset="0"/>
                <a:cs typeface="Calibri" panose="020F0502020204030204" pitchFamily="34" charset="0"/>
              </a:rPr>
              <a:t>CO</a:t>
            </a:r>
            <a:r>
              <a:rPr lang="en-US" sz="2400" baseline="-25000" dirty="0">
                <a:latin typeface="Calibri" panose="020F0502020204030204" pitchFamily="34" charset="0"/>
                <a:cs typeface="Calibri" panose="020F0502020204030204" pitchFamily="34" charset="0"/>
              </a:rPr>
              <a:t>2</a:t>
            </a:r>
          </a:p>
        </p:txBody>
      </p:sp>
    </p:spTree>
    <p:extLst>
      <p:ext uri="{BB962C8B-B14F-4D97-AF65-F5344CB8AC3E}">
        <p14:creationId xmlns:p14="http://schemas.microsoft.com/office/powerpoint/2010/main" val="422062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5" name="Picture 4" descr="Chart, line chart&#10;&#10;Description automatically generated">
            <a:extLst>
              <a:ext uri="{FF2B5EF4-FFF2-40B4-BE49-F238E27FC236}">
                <a16:creationId xmlns:a16="http://schemas.microsoft.com/office/drawing/2014/main" id="{EB326C53-A09B-0B67-4517-F0B7B062C53A}"/>
              </a:ext>
            </a:extLst>
          </p:cNvPr>
          <p:cNvPicPr>
            <a:picLocks noChangeAspect="1"/>
          </p:cNvPicPr>
          <p:nvPr/>
        </p:nvPicPr>
        <p:blipFill rotWithShape="1">
          <a:blip r:embed="rId3"/>
          <a:srcRect l="4432" r="6070"/>
          <a:stretch/>
        </p:blipFill>
        <p:spPr>
          <a:xfrm>
            <a:off x="6242538" y="66940"/>
            <a:ext cx="4882663" cy="6454489"/>
          </a:xfrm>
          <a:prstGeom prst="rect">
            <a:avLst/>
          </a:prstGeom>
        </p:spPr>
      </p:pic>
      <p:sp>
        <p:nvSpPr>
          <p:cNvPr id="241" name="Google Shape;241;p12"/>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
        <p:nvSpPr>
          <p:cNvPr id="2" name="Google Shape;131;g1df773709a3_0_11">
            <a:extLst>
              <a:ext uri="{FF2B5EF4-FFF2-40B4-BE49-F238E27FC236}">
                <a16:creationId xmlns:a16="http://schemas.microsoft.com/office/drawing/2014/main" id="{5569B2FC-DA52-F2C5-EACC-83868EA55FC4}"/>
              </a:ext>
            </a:extLst>
          </p:cNvPr>
          <p:cNvSpPr/>
          <p:nvPr/>
        </p:nvSpPr>
        <p:spPr>
          <a:xfrm>
            <a:off x="0" y="246704"/>
            <a:ext cx="5313679"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Interannual Variability in Subregions</a:t>
            </a:r>
            <a:endParaRPr sz="2300" b="1" dirty="0">
              <a:solidFill>
                <a:schemeClr val="bg1"/>
              </a:solidFill>
            </a:endParaRPr>
          </a:p>
        </p:txBody>
      </p:sp>
      <p:sp>
        <p:nvSpPr>
          <p:cNvPr id="3" name="TextBox 2">
            <a:extLst>
              <a:ext uri="{FF2B5EF4-FFF2-40B4-BE49-F238E27FC236}">
                <a16:creationId xmlns:a16="http://schemas.microsoft.com/office/drawing/2014/main" id="{64F45675-FC26-6561-F620-6E87D156B2F6}"/>
              </a:ext>
            </a:extLst>
          </p:cNvPr>
          <p:cNvSpPr txBox="1"/>
          <p:nvPr/>
        </p:nvSpPr>
        <p:spPr>
          <a:xfrm>
            <a:off x="431180" y="2644170"/>
            <a:ext cx="5389756"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No significant trend over 2008 to 2019</a:t>
            </a:r>
          </a:p>
          <a:p>
            <a:endParaRPr lang="en-US"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400" dirty="0">
                <a:latin typeface="Calibri" panose="020F0502020204030204" pitchFamily="34" charset="0"/>
                <a:cs typeface="Calibri" panose="020F0502020204030204" pitchFamily="34" charset="0"/>
              </a:rPr>
              <a:t>Relatively strong interannual variations of </a:t>
            </a:r>
            <a:r>
              <a:rPr lang="en-US" sz="2400" i="1" dirty="0">
                <a:latin typeface="Calibri" panose="020F0502020204030204" pitchFamily="34" charset="0"/>
                <a:cs typeface="Calibri" panose="020F0502020204030204" pitchFamily="34" charset="0"/>
              </a:rPr>
              <a:t>p</a:t>
            </a:r>
            <a:r>
              <a:rPr lang="en-US" sz="2400" dirty="0">
                <a:latin typeface="Calibri" panose="020F0502020204030204" pitchFamily="34" charset="0"/>
                <a:cs typeface="Calibri" panose="020F0502020204030204" pitchFamily="34" charset="0"/>
              </a:rPr>
              <a:t>CO</a:t>
            </a:r>
            <a:r>
              <a:rPr lang="en-US" sz="2400" baseline="-25000" dirty="0">
                <a:latin typeface="Calibri" panose="020F0502020204030204" pitchFamily="34" charset="0"/>
                <a:cs typeface="Calibri" panose="020F0502020204030204" pitchFamily="34" charset="0"/>
              </a:rPr>
              <a:t>2</a:t>
            </a:r>
            <a:endParaRPr lang="en-US" sz="24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EED9AFE-6FE1-D9BE-CCC1-4E82D7EE9EBF}"/>
              </a:ext>
            </a:extLst>
          </p:cNvPr>
          <p:cNvSpPr txBox="1"/>
          <p:nvPr/>
        </p:nvSpPr>
        <p:spPr>
          <a:xfrm>
            <a:off x="9144000" y="1125273"/>
            <a:ext cx="1810111" cy="369332"/>
          </a:xfrm>
          <a:prstGeom prst="rect">
            <a:avLst/>
          </a:prstGeom>
          <a:noFill/>
        </p:spPr>
        <p:txBody>
          <a:bodyPr wrap="none" rtlCol="0">
            <a:spAutoFit/>
          </a:bodyPr>
          <a:lstStyle/>
          <a:p>
            <a:r>
              <a:rPr lang="en-US" sz="1800" dirty="0">
                <a:solidFill>
                  <a:srgbClr val="FF0000"/>
                </a:solidFill>
                <a:latin typeface="Calibri" panose="020F0502020204030204" pitchFamily="34" charset="0"/>
                <a:cs typeface="Calibri" panose="020F0502020204030204" pitchFamily="34" charset="0"/>
              </a:rPr>
              <a:t>Low sea ice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5" name="Google Shape;275;p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
        <p:nvSpPr>
          <p:cNvPr id="2" name="Google Shape;131;g1df773709a3_0_11">
            <a:extLst>
              <a:ext uri="{FF2B5EF4-FFF2-40B4-BE49-F238E27FC236}">
                <a16:creationId xmlns:a16="http://schemas.microsoft.com/office/drawing/2014/main" id="{9C1E4C27-98F0-8315-3AF8-1E4863600726}"/>
              </a:ext>
            </a:extLst>
          </p:cNvPr>
          <p:cNvSpPr/>
          <p:nvPr/>
        </p:nvSpPr>
        <p:spPr>
          <a:xfrm>
            <a:off x="0" y="246704"/>
            <a:ext cx="3955983"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Summary and Conclusion</a:t>
            </a:r>
            <a:endParaRPr sz="2300" b="1" dirty="0">
              <a:solidFill>
                <a:schemeClr val="bg1"/>
              </a:solidFill>
            </a:endParaRPr>
          </a:p>
        </p:txBody>
      </p:sp>
      <p:sp>
        <p:nvSpPr>
          <p:cNvPr id="4" name="TextBox 3">
            <a:extLst>
              <a:ext uri="{FF2B5EF4-FFF2-40B4-BE49-F238E27FC236}">
                <a16:creationId xmlns:a16="http://schemas.microsoft.com/office/drawing/2014/main" id="{8617CB89-7E64-2677-574E-990760473322}"/>
              </a:ext>
            </a:extLst>
          </p:cNvPr>
          <p:cNvSpPr txBox="1"/>
          <p:nvPr/>
        </p:nvSpPr>
        <p:spPr>
          <a:xfrm>
            <a:off x="298163" y="942407"/>
            <a:ext cx="11595673" cy="5518434"/>
          </a:xfrm>
          <a:prstGeom prst="rect">
            <a:avLst/>
          </a:prstGeom>
          <a:noFill/>
        </p:spPr>
        <p:txBody>
          <a:bodyPr wrap="square">
            <a:spAutoFit/>
          </a:bodyPr>
          <a:lstStyle/>
          <a:p>
            <a:pPr marL="635000" indent="-457200">
              <a:spcBef>
                <a:spcPts val="1000"/>
              </a:spcBef>
              <a:buSzPts val="2800"/>
              <a:buFont typeface="Arial" panose="020B0604020202020204" pitchFamily="34" charset="0"/>
              <a:buChar char="•"/>
            </a:pPr>
            <a:r>
              <a:rPr lang="en-US" sz="2800" dirty="0">
                <a:solidFill>
                  <a:srgbClr val="FF0000"/>
                </a:solidFill>
                <a:latin typeface="Calibri" panose="020F0502020204030204" pitchFamily="34" charset="0"/>
                <a:cs typeface="Calibri" panose="020F0502020204030204" pitchFamily="34" charset="0"/>
              </a:rPr>
              <a:t>Machine learning models</a:t>
            </a:r>
            <a:r>
              <a:rPr lang="en-US" sz="2800" dirty="0">
                <a:latin typeface="Calibri" panose="020F0502020204030204" pitchFamily="34" charset="0"/>
                <a:cs typeface="Calibri" panose="020F0502020204030204" pitchFamily="34" charset="0"/>
              </a:rPr>
              <a:t> provide a plausible way to develop </a:t>
            </a:r>
            <a:r>
              <a:rPr lang="en-US" sz="2800" dirty="0">
                <a:solidFill>
                  <a:srgbClr val="FF0000"/>
                </a:solidFill>
                <a:latin typeface="Calibri" panose="020F0502020204030204" pitchFamily="34" charset="0"/>
                <a:cs typeface="Calibri" panose="020F0502020204030204" pitchFamily="34" charset="0"/>
              </a:rPr>
              <a:t>data-based</a:t>
            </a:r>
            <a:r>
              <a:rPr lang="en-US" sz="2800" dirty="0">
                <a:latin typeface="Calibri" panose="020F0502020204030204" pitchFamily="34" charset="0"/>
                <a:cs typeface="Calibri" panose="020F0502020204030204" pitchFamily="34" charset="0"/>
              </a:rPr>
              <a:t> </a:t>
            </a:r>
            <a:r>
              <a:rPr lang="en-US" sz="2800" i="1" dirty="0">
                <a:latin typeface="Calibri" panose="020F0502020204030204" pitchFamily="34" charset="0"/>
                <a:cs typeface="Calibri" panose="020F0502020204030204" pitchFamily="34" charset="0"/>
              </a:rPr>
              <a:t>p</a:t>
            </a:r>
            <a:r>
              <a:rPr lang="en-US" sz="2800" dirty="0">
                <a:latin typeface="Calibri" panose="020F0502020204030204" pitchFamily="34" charset="0"/>
                <a:cs typeface="Calibri" panose="020F0502020204030204" pitchFamily="34" charset="0"/>
              </a:rPr>
              <a:t>CO</a:t>
            </a:r>
            <a:r>
              <a:rPr lang="en-US" sz="2800" baseline="-25000" dirty="0">
                <a:latin typeface="Calibri" panose="020F0502020204030204" pitchFamily="34" charset="0"/>
                <a:cs typeface="Calibri" panose="020F0502020204030204" pitchFamily="34" charset="0"/>
              </a:rPr>
              <a:t>2</a:t>
            </a:r>
            <a:r>
              <a:rPr lang="en-US" sz="2800" dirty="0">
                <a:latin typeface="Calibri" panose="020F0502020204030204" pitchFamily="34" charset="0"/>
                <a:cs typeface="Calibri" panose="020F0502020204030204" pitchFamily="34" charset="0"/>
              </a:rPr>
              <a:t> reconstruction</a:t>
            </a:r>
          </a:p>
          <a:p>
            <a:pPr marL="635000" indent="-457200">
              <a:spcBef>
                <a:spcPts val="1000"/>
              </a:spcBef>
              <a:buSzPts val="2800"/>
              <a:buFont typeface="Arial" panose="020B0604020202020204" pitchFamily="34" charset="0"/>
              <a:buChar char="•"/>
            </a:pPr>
            <a:r>
              <a:rPr lang="en-US" sz="2800" dirty="0">
                <a:latin typeface="Calibri" panose="020F0502020204030204" pitchFamily="34" charset="0"/>
                <a:cs typeface="Calibri" panose="020F0502020204030204" pitchFamily="34" charset="0"/>
              </a:rPr>
              <a:t>Summertime </a:t>
            </a:r>
            <a:r>
              <a:rPr lang="en-US" sz="2800" i="1" dirty="0">
                <a:latin typeface="Calibri" panose="020F0502020204030204" pitchFamily="34" charset="0"/>
                <a:cs typeface="Calibri" panose="020F0502020204030204" pitchFamily="34" charset="0"/>
              </a:rPr>
              <a:t>p</a:t>
            </a:r>
            <a:r>
              <a:rPr lang="en-US" sz="2800" dirty="0">
                <a:latin typeface="Calibri" panose="020F0502020204030204" pitchFamily="34" charset="0"/>
                <a:cs typeface="Calibri" panose="020F0502020204030204" pitchFamily="34" charset="0"/>
              </a:rPr>
              <a:t>CO</a:t>
            </a:r>
            <a:r>
              <a:rPr lang="en-US" sz="2800" baseline="-25000" dirty="0">
                <a:latin typeface="Calibri" panose="020F0502020204030204" pitchFamily="34" charset="0"/>
                <a:cs typeface="Calibri" panose="020F0502020204030204" pitchFamily="34" charset="0"/>
              </a:rPr>
              <a:t>2</a:t>
            </a:r>
            <a:r>
              <a:rPr lang="en-US" sz="2800" dirty="0">
                <a:latin typeface="Calibri" panose="020F0502020204030204" pitchFamily="34" charset="0"/>
                <a:cs typeface="Calibri" panose="020F0502020204030204" pitchFamily="34" charset="0"/>
              </a:rPr>
              <a:t> needs to be combined with the </a:t>
            </a:r>
            <a:r>
              <a:rPr lang="en-US" sz="2800" dirty="0">
                <a:solidFill>
                  <a:srgbClr val="FF0000"/>
                </a:solidFill>
                <a:latin typeface="Calibri" panose="020F0502020204030204" pitchFamily="34" charset="0"/>
                <a:cs typeface="Calibri" panose="020F0502020204030204" pitchFamily="34" charset="0"/>
              </a:rPr>
              <a:t>early season</a:t>
            </a:r>
            <a:r>
              <a:rPr lang="en-US" sz="2800" dirty="0">
                <a:latin typeface="Calibri" panose="020F0502020204030204" pitchFamily="34" charset="0"/>
                <a:cs typeface="Calibri" panose="020F0502020204030204" pitchFamily="34" charset="0"/>
              </a:rPr>
              <a:t> </a:t>
            </a:r>
            <a:r>
              <a:rPr lang="en-US" sz="2800" i="1" dirty="0">
                <a:latin typeface="Calibri" panose="020F0502020204030204" pitchFamily="34" charset="0"/>
                <a:cs typeface="Calibri" panose="020F0502020204030204" pitchFamily="34" charset="0"/>
              </a:rPr>
              <a:t>p</a:t>
            </a:r>
            <a:r>
              <a:rPr lang="en-US" sz="2800" dirty="0">
                <a:latin typeface="Calibri" panose="020F0502020204030204" pitchFamily="34" charset="0"/>
                <a:cs typeface="Calibri" panose="020F0502020204030204" pitchFamily="34" charset="0"/>
              </a:rPr>
              <a:t>CO</a:t>
            </a:r>
            <a:r>
              <a:rPr lang="en-US" sz="2800" baseline="-25000" dirty="0">
                <a:latin typeface="Calibri" panose="020F0502020204030204" pitchFamily="34" charset="0"/>
                <a:cs typeface="Calibri" panose="020F0502020204030204" pitchFamily="34" charset="0"/>
              </a:rPr>
              <a:t>2</a:t>
            </a:r>
            <a:r>
              <a:rPr lang="en-US" sz="2800" dirty="0">
                <a:latin typeface="Calibri" panose="020F0502020204030204" pitchFamily="34" charset="0"/>
                <a:cs typeface="Calibri" panose="020F0502020204030204" pitchFamily="34" charset="0"/>
              </a:rPr>
              <a:t> to assess annual oceanic carbon uptake</a:t>
            </a:r>
          </a:p>
          <a:p>
            <a:pPr marL="635000" indent="-457200">
              <a:spcBef>
                <a:spcPts val="1000"/>
              </a:spcBef>
              <a:buSzPts val="2800"/>
              <a:buFont typeface="Arial" panose="020B0604020202020204" pitchFamily="34" charset="0"/>
              <a:buChar char="•"/>
            </a:pPr>
            <a:r>
              <a:rPr lang="en-US" sz="2800" dirty="0">
                <a:latin typeface="Calibri" panose="020F0502020204030204" pitchFamily="34" charset="0"/>
                <a:cs typeface="Calibri" panose="020F0502020204030204" pitchFamily="34" charset="0"/>
              </a:rPr>
              <a:t>2008 to 2019 is marked by relatively </a:t>
            </a:r>
            <a:r>
              <a:rPr lang="en-US" sz="2800" dirty="0">
                <a:solidFill>
                  <a:srgbClr val="FF0000"/>
                </a:solidFill>
                <a:latin typeface="Calibri" panose="020F0502020204030204" pitchFamily="34" charset="0"/>
                <a:cs typeface="Calibri" panose="020F0502020204030204" pitchFamily="34" charset="0"/>
              </a:rPr>
              <a:t>strong interannual variations</a:t>
            </a:r>
            <a:r>
              <a:rPr lang="en-US" sz="2800" dirty="0">
                <a:latin typeface="Calibri" panose="020F0502020204030204" pitchFamily="34" charset="0"/>
                <a:cs typeface="Calibri" panose="020F0502020204030204" pitchFamily="34" charset="0"/>
              </a:rPr>
              <a:t> of </a:t>
            </a:r>
            <a:r>
              <a:rPr lang="en-US" sz="2800" i="1" dirty="0">
                <a:latin typeface="Calibri" panose="020F0502020204030204" pitchFamily="34" charset="0"/>
                <a:cs typeface="Calibri" panose="020F0502020204030204" pitchFamily="34" charset="0"/>
              </a:rPr>
              <a:t>p</a:t>
            </a:r>
            <a:r>
              <a:rPr lang="en-US" sz="2800" dirty="0">
                <a:latin typeface="Calibri" panose="020F0502020204030204" pitchFamily="34" charset="0"/>
                <a:cs typeface="Calibri" panose="020F0502020204030204" pitchFamily="34" charset="0"/>
              </a:rPr>
              <a:t>CO</a:t>
            </a:r>
            <a:r>
              <a:rPr lang="en-US" sz="2800" baseline="-25000" dirty="0">
                <a:latin typeface="Calibri" panose="020F0502020204030204" pitchFamily="34" charset="0"/>
                <a:cs typeface="Calibri" panose="020F0502020204030204" pitchFamily="34" charset="0"/>
              </a:rPr>
              <a:t>2</a:t>
            </a:r>
            <a:r>
              <a:rPr lang="en-US" sz="2800" dirty="0">
                <a:latin typeface="Calibri" panose="020F0502020204030204" pitchFamily="34" charset="0"/>
                <a:cs typeface="Calibri" panose="020F0502020204030204" pitchFamily="34" charset="0"/>
              </a:rPr>
              <a:t> yet a weak trend</a:t>
            </a:r>
          </a:p>
          <a:p>
            <a:pPr marL="635000" lvl="0" indent="-457200" algn="l" rtl="0">
              <a:lnSpc>
                <a:spcPct val="90000"/>
              </a:lnSpc>
              <a:spcBef>
                <a:spcPts val="1000"/>
              </a:spcBef>
              <a:spcAft>
                <a:spcPts val="0"/>
              </a:spcAft>
              <a:buClr>
                <a:schemeClr val="dk1"/>
              </a:buClr>
              <a:buSzPts val="2800"/>
              <a:buFont typeface="Arial" panose="020B0604020202020204" pitchFamily="34" charset="0"/>
              <a:buChar char="•"/>
            </a:pPr>
            <a:r>
              <a:rPr lang="en-US" sz="2800" dirty="0">
                <a:solidFill>
                  <a:srgbClr val="FF0000"/>
                </a:solidFill>
                <a:latin typeface="Calibri" panose="020F0502020204030204" pitchFamily="34" charset="0"/>
                <a:cs typeface="Calibri" panose="020F0502020204030204" pitchFamily="34" charset="0"/>
              </a:rPr>
              <a:t>Compound effects</a:t>
            </a:r>
            <a:r>
              <a:rPr lang="en-US" sz="2800" dirty="0">
                <a:latin typeface="Calibri" panose="020F0502020204030204" pitchFamily="34" charset="0"/>
                <a:cs typeface="Calibri" panose="020F0502020204030204" pitchFamily="34" charset="0"/>
              </a:rPr>
              <a:t> of early ice retreat and winds on open water cause high </a:t>
            </a:r>
            <a:r>
              <a:rPr lang="en-US" sz="2800" i="1" dirty="0">
                <a:latin typeface="Calibri" panose="020F0502020204030204" pitchFamily="34" charset="0"/>
                <a:cs typeface="Calibri" panose="020F0502020204030204" pitchFamily="34" charset="0"/>
              </a:rPr>
              <a:t>p</a:t>
            </a:r>
            <a:r>
              <a:rPr lang="en-US" sz="2800" dirty="0">
                <a:latin typeface="Calibri" panose="020F0502020204030204" pitchFamily="34" charset="0"/>
                <a:cs typeface="Calibri" panose="020F0502020204030204" pitchFamily="34" charset="0"/>
              </a:rPr>
              <a:t>CO</a:t>
            </a:r>
            <a:r>
              <a:rPr lang="en-US" sz="2800" baseline="-25000" dirty="0">
                <a:latin typeface="Calibri" panose="020F0502020204030204" pitchFamily="34" charset="0"/>
                <a:cs typeface="Calibri" panose="020F0502020204030204" pitchFamily="34" charset="0"/>
              </a:rPr>
              <a:t>2</a:t>
            </a:r>
            <a:r>
              <a:rPr lang="en-US" sz="2800" dirty="0">
                <a:latin typeface="Calibri" panose="020F0502020204030204" pitchFamily="34" charset="0"/>
                <a:cs typeface="Calibri" panose="020F0502020204030204" pitchFamily="34" charset="0"/>
              </a:rPr>
              <a:t> at high latitudes</a:t>
            </a:r>
          </a:p>
          <a:p>
            <a:pPr marL="177800" lvl="0" indent="0" algn="l" rtl="0">
              <a:lnSpc>
                <a:spcPct val="90000"/>
              </a:lnSpc>
              <a:spcBef>
                <a:spcPts val="0"/>
              </a:spcBef>
              <a:spcAft>
                <a:spcPts val="0"/>
              </a:spcAft>
              <a:buClr>
                <a:schemeClr val="dk1"/>
              </a:buClr>
              <a:buSzPts val="2800"/>
              <a:buNone/>
            </a:pPr>
            <a:endParaRPr lang="en-US" sz="2800" dirty="0">
              <a:latin typeface="Calibri" panose="020F0502020204030204" pitchFamily="34" charset="0"/>
              <a:cs typeface="Calibri" panose="020F0502020204030204" pitchFamily="34" charset="0"/>
            </a:endParaRPr>
          </a:p>
          <a:p>
            <a:pPr marL="177800">
              <a:spcBef>
                <a:spcPts val="0"/>
              </a:spcBef>
              <a:buSzPts val="2800"/>
            </a:pPr>
            <a:r>
              <a:rPr lang="en-US" sz="2800" b="1" u="sng" dirty="0">
                <a:solidFill>
                  <a:srgbClr val="0070C0"/>
                </a:solidFill>
                <a:latin typeface="Calibri" panose="020F0502020204030204" pitchFamily="34" charset="0"/>
                <a:cs typeface="Calibri" panose="020F0502020204030204" pitchFamily="34" charset="0"/>
              </a:rPr>
              <a:t>Year 2 (future) developments:</a:t>
            </a:r>
          </a:p>
          <a:p>
            <a:pPr marL="635000" indent="-457200">
              <a:spcBef>
                <a:spcPts val="0"/>
              </a:spcBef>
              <a:buSzPts val="2800"/>
              <a:buFont typeface="Arial" panose="020B0604020202020204" pitchFamily="34" charset="0"/>
              <a:buChar char="•"/>
            </a:pPr>
            <a:r>
              <a:rPr lang="en-US" sz="2800">
                <a:latin typeface="Calibri" panose="020F0502020204030204" pitchFamily="34" charset="0"/>
                <a:cs typeface="Calibri" panose="020F0502020204030204" pitchFamily="34" charset="0"/>
              </a:rPr>
              <a:t>Compare </a:t>
            </a:r>
            <a:r>
              <a:rPr lang="en-US" sz="2800" dirty="0">
                <a:latin typeface="Calibri" panose="020F0502020204030204" pitchFamily="34" charset="0"/>
                <a:cs typeface="Calibri" panose="020F0502020204030204" pitchFamily="34" charset="0"/>
              </a:rPr>
              <a:t>different machine learning algorithms</a:t>
            </a:r>
          </a:p>
          <a:p>
            <a:pPr marL="635000" indent="-457200">
              <a:buSzPts val="2800"/>
              <a:buFont typeface="Arial" panose="020B0604020202020204" pitchFamily="34" charset="0"/>
              <a:buChar char="•"/>
            </a:pPr>
            <a:r>
              <a:rPr lang="en-US" sz="2800" dirty="0">
                <a:latin typeface="Calibri" panose="020F0502020204030204" pitchFamily="34" charset="0"/>
                <a:cs typeface="Calibri" panose="020F0502020204030204" pitchFamily="34" charset="0"/>
              </a:rPr>
              <a:t>Expand current 6 factors to a suite of environmental predictors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422651-481A-7225-4D26-2FF217C403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5" name="Google Shape;131;g1df773709a3_0_11">
            <a:extLst>
              <a:ext uri="{FF2B5EF4-FFF2-40B4-BE49-F238E27FC236}">
                <a16:creationId xmlns:a16="http://schemas.microsoft.com/office/drawing/2014/main" id="{8CC0E9EA-80BB-7071-E7FA-596C98A1EDE8}"/>
              </a:ext>
            </a:extLst>
          </p:cNvPr>
          <p:cNvSpPr/>
          <p:nvPr/>
        </p:nvSpPr>
        <p:spPr>
          <a:xfrm>
            <a:off x="-1" y="246704"/>
            <a:ext cx="3701143"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Environmental Settings</a:t>
            </a:r>
            <a:endParaRPr sz="2300" b="1" dirty="0">
              <a:solidFill>
                <a:schemeClr val="bg1"/>
              </a:solidFill>
            </a:endParaRPr>
          </a:p>
        </p:txBody>
      </p:sp>
      <p:pic>
        <p:nvPicPr>
          <p:cNvPr id="7" name="Picture 6">
            <a:extLst>
              <a:ext uri="{FF2B5EF4-FFF2-40B4-BE49-F238E27FC236}">
                <a16:creationId xmlns:a16="http://schemas.microsoft.com/office/drawing/2014/main" id="{250C76C8-9907-CCC6-5D5B-A2F12E68C330}"/>
              </a:ext>
            </a:extLst>
          </p:cNvPr>
          <p:cNvPicPr>
            <a:picLocks noChangeAspect="1"/>
          </p:cNvPicPr>
          <p:nvPr/>
        </p:nvPicPr>
        <p:blipFill>
          <a:blip r:embed="rId3"/>
          <a:stretch>
            <a:fillRect/>
          </a:stretch>
        </p:blipFill>
        <p:spPr>
          <a:xfrm>
            <a:off x="335280" y="1248027"/>
            <a:ext cx="5715306" cy="5018817"/>
          </a:xfrm>
          <a:prstGeom prst="rect">
            <a:avLst/>
          </a:prstGeom>
        </p:spPr>
      </p:pic>
      <p:sp>
        <p:nvSpPr>
          <p:cNvPr id="8" name="TextBox 7">
            <a:extLst>
              <a:ext uri="{FF2B5EF4-FFF2-40B4-BE49-F238E27FC236}">
                <a16:creationId xmlns:a16="http://schemas.microsoft.com/office/drawing/2014/main" id="{9CFBE72B-1840-96B6-6A6F-2E0EFB2C0B16}"/>
              </a:ext>
            </a:extLst>
          </p:cNvPr>
          <p:cNvSpPr txBox="1"/>
          <p:nvPr/>
        </p:nvSpPr>
        <p:spPr>
          <a:xfrm>
            <a:off x="6050586" y="1968791"/>
            <a:ext cx="5934411" cy="2523768"/>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The AO contributes to about 5-14% of global oceanic carbon uptake</a:t>
            </a:r>
            <a:r>
              <a:rPr lang="en-US" sz="1600" dirty="0">
                <a:solidFill>
                  <a:schemeClr val="tx1"/>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(Bates et al., 2009)</a:t>
            </a:r>
          </a:p>
          <a:p>
            <a:endParaRPr lang="en-US"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Oceanic carbon cycles in the AO are regulated by both </a:t>
            </a:r>
            <a:r>
              <a:rPr lang="en-US" sz="2400" b="1" u="sng" dirty="0">
                <a:latin typeface="Calibri" panose="020F0502020204030204" pitchFamily="34" charset="0"/>
                <a:cs typeface="Calibri" panose="020F0502020204030204" pitchFamily="34" charset="0"/>
              </a:rPr>
              <a:t>abiotic</a:t>
            </a:r>
            <a:r>
              <a:rPr lang="en-US" sz="2400" dirty="0">
                <a:latin typeface="Calibri" panose="020F0502020204030204" pitchFamily="34" charset="0"/>
                <a:cs typeface="Calibri" panose="020F0502020204030204" pitchFamily="34" charset="0"/>
              </a:rPr>
              <a:t> and </a:t>
            </a:r>
            <a:r>
              <a:rPr lang="en-US" sz="2400" b="1" u="sng" dirty="0">
                <a:latin typeface="Calibri" panose="020F0502020204030204" pitchFamily="34" charset="0"/>
                <a:cs typeface="Calibri" panose="020F0502020204030204" pitchFamily="34" charset="0"/>
              </a:rPr>
              <a:t>biotic</a:t>
            </a:r>
            <a:r>
              <a:rPr lang="en-US" sz="2400" dirty="0">
                <a:latin typeface="Calibri" panose="020F0502020204030204" pitchFamily="34" charset="0"/>
                <a:cs typeface="Calibri" panose="020F0502020204030204" pitchFamily="34" charset="0"/>
              </a:rPr>
              <a:t> factors</a:t>
            </a:r>
          </a:p>
          <a:p>
            <a:endParaRPr lang="en-US" sz="24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Climate change and variability</a:t>
            </a:r>
          </a:p>
        </p:txBody>
      </p:sp>
    </p:spTree>
    <p:extLst>
      <p:ext uri="{BB962C8B-B14F-4D97-AF65-F5344CB8AC3E}">
        <p14:creationId xmlns:p14="http://schemas.microsoft.com/office/powerpoint/2010/main" val="2768399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5" name="Google Shape;105;p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
        <p:nvSpPr>
          <p:cNvPr id="4" name="Google Shape;131;g1df773709a3_0_11">
            <a:extLst>
              <a:ext uri="{FF2B5EF4-FFF2-40B4-BE49-F238E27FC236}">
                <a16:creationId xmlns:a16="http://schemas.microsoft.com/office/drawing/2014/main" id="{49E1A7E6-5804-561D-E1FB-00E751ED6DB7}"/>
              </a:ext>
            </a:extLst>
          </p:cNvPr>
          <p:cNvSpPr/>
          <p:nvPr/>
        </p:nvSpPr>
        <p:spPr>
          <a:xfrm>
            <a:off x="0" y="246704"/>
            <a:ext cx="4480560"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The Changing Western Arctic</a:t>
            </a:r>
            <a:endParaRPr sz="2300" b="1" dirty="0">
              <a:solidFill>
                <a:schemeClr val="bg1"/>
              </a:solidFill>
            </a:endParaRPr>
          </a:p>
        </p:txBody>
      </p:sp>
      <p:sp>
        <p:nvSpPr>
          <p:cNvPr id="5" name="Google Shape;103;p3">
            <a:extLst>
              <a:ext uri="{FF2B5EF4-FFF2-40B4-BE49-F238E27FC236}">
                <a16:creationId xmlns:a16="http://schemas.microsoft.com/office/drawing/2014/main" id="{7086994D-70F4-51E2-2BD2-71704F84EDAC}"/>
              </a:ext>
            </a:extLst>
          </p:cNvPr>
          <p:cNvSpPr txBox="1"/>
          <p:nvPr/>
        </p:nvSpPr>
        <p:spPr>
          <a:xfrm>
            <a:off x="534278" y="889382"/>
            <a:ext cx="5308600" cy="92329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dirty="0">
                <a:latin typeface="Calibri"/>
                <a:ea typeface="Calibri"/>
                <a:cs typeface="Calibri"/>
                <a:sym typeface="Calibri"/>
              </a:rPr>
              <a:t>Rapid decline of sea ice cover associated with strong interannual fluctuations</a:t>
            </a:r>
            <a:endParaRPr sz="2400" dirty="0">
              <a:latin typeface="Calibri"/>
              <a:ea typeface="Calibri"/>
              <a:cs typeface="Calibri"/>
              <a:sym typeface="Calibri"/>
            </a:endParaRPr>
          </a:p>
        </p:txBody>
      </p:sp>
      <p:grpSp>
        <p:nvGrpSpPr>
          <p:cNvPr id="22" name="Group 21">
            <a:extLst>
              <a:ext uri="{FF2B5EF4-FFF2-40B4-BE49-F238E27FC236}">
                <a16:creationId xmlns:a16="http://schemas.microsoft.com/office/drawing/2014/main" id="{C7FD43E2-F564-CD95-62FB-3B4A17475956}"/>
              </a:ext>
            </a:extLst>
          </p:cNvPr>
          <p:cNvGrpSpPr/>
          <p:nvPr/>
        </p:nvGrpSpPr>
        <p:grpSpPr>
          <a:xfrm>
            <a:off x="5953760" y="880448"/>
            <a:ext cx="5955212" cy="5206332"/>
            <a:chOff x="6250630" y="890807"/>
            <a:chExt cx="5955212" cy="5206332"/>
          </a:xfrm>
        </p:grpSpPr>
        <p:sp>
          <p:nvSpPr>
            <p:cNvPr id="17" name="Google Shape;103;p3">
              <a:extLst>
                <a:ext uri="{FF2B5EF4-FFF2-40B4-BE49-F238E27FC236}">
                  <a16:creationId xmlns:a16="http://schemas.microsoft.com/office/drawing/2014/main" id="{FCF80147-9A98-04DD-38DA-45D64B3DD21C}"/>
                </a:ext>
              </a:extLst>
            </p:cNvPr>
            <p:cNvSpPr txBox="1"/>
            <p:nvPr/>
          </p:nvSpPr>
          <p:spPr>
            <a:xfrm>
              <a:off x="6392870" y="890807"/>
              <a:ext cx="5680643" cy="92329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dirty="0">
                  <a:latin typeface="Calibri"/>
                  <a:ea typeface="Calibri"/>
                  <a:cs typeface="Calibri"/>
                  <a:sym typeface="Calibri"/>
                </a:rPr>
                <a:t>The freshwater content reflects the regime shift of circulations in the western AO</a:t>
              </a:r>
              <a:endParaRPr sz="2400" dirty="0">
                <a:latin typeface="Calibri"/>
                <a:ea typeface="Calibri"/>
                <a:cs typeface="Calibri"/>
                <a:sym typeface="Calibri"/>
              </a:endParaRPr>
            </a:p>
          </p:txBody>
        </p:sp>
        <p:pic>
          <p:nvPicPr>
            <p:cNvPr id="19" name="Picture 18">
              <a:extLst>
                <a:ext uri="{FF2B5EF4-FFF2-40B4-BE49-F238E27FC236}">
                  <a16:creationId xmlns:a16="http://schemas.microsoft.com/office/drawing/2014/main" id="{52E470F8-A004-58B8-C39E-4F1DD9A8C30A}"/>
                </a:ext>
              </a:extLst>
            </p:cNvPr>
            <p:cNvPicPr>
              <a:picLocks noChangeAspect="1"/>
            </p:cNvPicPr>
            <p:nvPr/>
          </p:nvPicPr>
          <p:blipFill>
            <a:blip r:embed="rId3"/>
            <a:stretch>
              <a:fillRect/>
            </a:stretch>
          </p:blipFill>
          <p:spPr>
            <a:xfrm>
              <a:off x="6250630" y="2033368"/>
              <a:ext cx="5955212" cy="3631375"/>
            </a:xfrm>
            <a:prstGeom prst="rect">
              <a:avLst/>
            </a:prstGeom>
          </p:spPr>
        </p:pic>
        <p:sp>
          <p:nvSpPr>
            <p:cNvPr id="20" name="Google Shape;134;g1df773709a3_0_11">
              <a:extLst>
                <a:ext uri="{FF2B5EF4-FFF2-40B4-BE49-F238E27FC236}">
                  <a16:creationId xmlns:a16="http://schemas.microsoft.com/office/drawing/2014/main" id="{318D4E67-9D53-55E8-5955-66448F16A0A0}"/>
                </a:ext>
              </a:extLst>
            </p:cNvPr>
            <p:cNvSpPr txBox="1"/>
            <p:nvPr/>
          </p:nvSpPr>
          <p:spPr>
            <a:xfrm>
              <a:off x="9408502" y="5664743"/>
              <a:ext cx="2574061" cy="43239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dirty="0">
                  <a:solidFill>
                    <a:schemeClr val="dk1"/>
                  </a:solidFill>
                  <a:latin typeface="Calibri"/>
                  <a:ea typeface="Calibri"/>
                  <a:cs typeface="Calibri"/>
                  <a:sym typeface="Calibri"/>
                </a:rPr>
                <a:t>(Timmermans and Toole , 2023)</a:t>
              </a:r>
              <a:endParaRPr dirty="0">
                <a:solidFill>
                  <a:schemeClr val="dk1"/>
                </a:solidFill>
                <a:latin typeface="Calibri"/>
                <a:ea typeface="Calibri"/>
                <a:cs typeface="Calibri"/>
                <a:sym typeface="Calibri"/>
              </a:endParaRPr>
            </a:p>
          </p:txBody>
        </p:sp>
      </p:grpSp>
      <p:sp>
        <p:nvSpPr>
          <p:cNvPr id="6" name="Rectangle 5">
            <a:extLst>
              <a:ext uri="{FF2B5EF4-FFF2-40B4-BE49-F238E27FC236}">
                <a16:creationId xmlns:a16="http://schemas.microsoft.com/office/drawing/2014/main" id="{ABC03024-31A8-7E72-971B-97C26A6E7461}"/>
              </a:ext>
            </a:extLst>
          </p:cNvPr>
          <p:cNvSpPr/>
          <p:nvPr/>
        </p:nvSpPr>
        <p:spPr>
          <a:xfrm>
            <a:off x="1746222" y="2951543"/>
            <a:ext cx="217711" cy="316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24B25A93-9CFC-9356-8CB1-4926C58FAA0C}"/>
              </a:ext>
            </a:extLst>
          </p:cNvPr>
          <p:cNvGrpSpPr/>
          <p:nvPr/>
        </p:nvGrpSpPr>
        <p:grpSpPr>
          <a:xfrm>
            <a:off x="387804" y="1929046"/>
            <a:ext cx="5455074" cy="4302004"/>
            <a:chOff x="412631" y="1755414"/>
            <a:chExt cx="5455074" cy="4302004"/>
          </a:xfrm>
        </p:grpSpPr>
        <p:grpSp>
          <p:nvGrpSpPr>
            <p:cNvPr id="13" name="Group 12">
              <a:extLst>
                <a:ext uri="{FF2B5EF4-FFF2-40B4-BE49-F238E27FC236}">
                  <a16:creationId xmlns:a16="http://schemas.microsoft.com/office/drawing/2014/main" id="{EA7DC193-B7C3-8126-6C77-E5CB83D1D7B2}"/>
                </a:ext>
              </a:extLst>
            </p:cNvPr>
            <p:cNvGrpSpPr/>
            <p:nvPr/>
          </p:nvGrpSpPr>
          <p:grpSpPr>
            <a:xfrm>
              <a:off x="412631" y="1755414"/>
              <a:ext cx="5005190" cy="4302004"/>
              <a:chOff x="412630" y="933085"/>
              <a:chExt cx="5961933" cy="5124333"/>
            </a:xfrm>
          </p:grpSpPr>
          <p:pic>
            <p:nvPicPr>
              <p:cNvPr id="14" name="Picture 13" descr="Diagram&#10;&#10;Description automatically generated">
                <a:extLst>
                  <a:ext uri="{FF2B5EF4-FFF2-40B4-BE49-F238E27FC236}">
                    <a16:creationId xmlns:a16="http://schemas.microsoft.com/office/drawing/2014/main" id="{E9604E1C-E22D-CCCE-077B-40E244757B65}"/>
                  </a:ext>
                </a:extLst>
              </p:cNvPr>
              <p:cNvPicPr>
                <a:picLocks noChangeAspect="1"/>
              </p:cNvPicPr>
              <p:nvPr/>
            </p:nvPicPr>
            <p:blipFill rotWithShape="1">
              <a:blip r:embed="rId4"/>
              <a:srcRect l="2708" r="56743"/>
              <a:stretch/>
            </p:blipFill>
            <p:spPr>
              <a:xfrm>
                <a:off x="1065963" y="933085"/>
                <a:ext cx="5308600" cy="5124333"/>
              </a:xfrm>
              <a:prstGeom prst="rect">
                <a:avLst/>
              </a:prstGeom>
            </p:spPr>
          </p:pic>
          <p:pic>
            <p:nvPicPr>
              <p:cNvPr id="15" name="Picture 14" descr="Diagram&#10;&#10;Description automatically generated">
                <a:extLst>
                  <a:ext uri="{FF2B5EF4-FFF2-40B4-BE49-F238E27FC236}">
                    <a16:creationId xmlns:a16="http://schemas.microsoft.com/office/drawing/2014/main" id="{7A99C246-F3CD-79A0-E755-138B6C732C7E}"/>
                  </a:ext>
                </a:extLst>
              </p:cNvPr>
              <p:cNvPicPr>
                <a:picLocks noChangeAspect="1"/>
              </p:cNvPicPr>
              <p:nvPr/>
            </p:nvPicPr>
            <p:blipFill rotWithShape="1">
              <a:blip r:embed="rId4"/>
              <a:srcRect l="88109" r="3401"/>
              <a:stretch/>
            </p:blipFill>
            <p:spPr>
              <a:xfrm>
                <a:off x="412630" y="1477374"/>
                <a:ext cx="865988" cy="3992571"/>
              </a:xfrm>
              <a:prstGeom prst="rect">
                <a:avLst/>
              </a:prstGeom>
            </p:spPr>
          </p:pic>
        </p:grpSp>
        <p:sp>
          <p:nvSpPr>
            <p:cNvPr id="10" name="Google Shape;134;g1df773709a3_0_11">
              <a:extLst>
                <a:ext uri="{FF2B5EF4-FFF2-40B4-BE49-F238E27FC236}">
                  <a16:creationId xmlns:a16="http://schemas.microsoft.com/office/drawing/2014/main" id="{33AF76B9-1108-F27D-B26F-5848DF3EC25F}"/>
                </a:ext>
              </a:extLst>
            </p:cNvPr>
            <p:cNvSpPr txBox="1"/>
            <p:nvPr/>
          </p:nvSpPr>
          <p:spPr>
            <a:xfrm>
              <a:off x="4139482" y="5543529"/>
              <a:ext cx="1728223" cy="43239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dirty="0">
                  <a:solidFill>
                    <a:schemeClr val="dk1"/>
                  </a:solidFill>
                  <a:latin typeface="Calibri"/>
                  <a:ea typeface="Calibri"/>
                  <a:cs typeface="Calibri"/>
                  <a:sym typeface="Calibri"/>
                </a:rPr>
                <a:t>(Liu et al., 2021)</a:t>
              </a:r>
              <a:endParaRPr dirty="0">
                <a:solidFill>
                  <a:schemeClr val="dk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8F2C9D06-5982-44CC-4F28-BEE2F18AD0D2}"/>
                </a:ext>
              </a:extLst>
            </p:cNvPr>
            <p:cNvSpPr/>
            <p:nvPr/>
          </p:nvSpPr>
          <p:spPr>
            <a:xfrm>
              <a:off x="1047377" y="2195596"/>
              <a:ext cx="304800" cy="3101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2D6BAAE-488C-3FF6-ADFC-CA314A007E94}"/>
                </a:ext>
              </a:extLst>
            </p:cNvPr>
            <p:cNvSpPr txBox="1"/>
            <p:nvPr/>
          </p:nvSpPr>
          <p:spPr>
            <a:xfrm>
              <a:off x="860608" y="5361996"/>
              <a:ext cx="1136998" cy="584775"/>
            </a:xfrm>
            <a:prstGeom prst="rect">
              <a:avLst/>
            </a:prstGeom>
            <a:noFill/>
          </p:spPr>
          <p:txBody>
            <a:bodyPr wrap="square" rtlCol="0">
              <a:spAutoFit/>
            </a:bodyPr>
            <a:lstStyle/>
            <a:p>
              <a:pPr algn="ctr"/>
              <a:r>
                <a:rPr lang="en-US" sz="1600" b="1" dirty="0"/>
                <a:t>SIC trend</a:t>
              </a:r>
              <a:endParaRPr lang="en-US" sz="1600" b="1" i="1" dirty="0"/>
            </a:p>
            <a:p>
              <a:pPr algn="ctr"/>
              <a:r>
                <a:rPr lang="en-US" sz="1600" dirty="0"/>
                <a:t>(% yr</a:t>
              </a:r>
              <a:r>
                <a:rPr lang="en-US" sz="1600" baseline="30000" dirty="0"/>
                <a:t>-1</a:t>
              </a:r>
              <a:r>
                <a:rPr lang="en-US" sz="1600" dirty="0"/>
                <a:t>)</a:t>
              </a:r>
            </a:p>
          </p:txBody>
        </p:sp>
      </p:grpSp>
      <p:sp>
        <p:nvSpPr>
          <p:cNvPr id="2" name="TextBox 1">
            <a:extLst>
              <a:ext uri="{FF2B5EF4-FFF2-40B4-BE49-F238E27FC236}">
                <a16:creationId xmlns:a16="http://schemas.microsoft.com/office/drawing/2014/main" id="{57393FF5-BCE2-165C-193A-C8EAA648B10F}"/>
              </a:ext>
            </a:extLst>
          </p:cNvPr>
          <p:cNvSpPr txBox="1"/>
          <p:nvPr/>
        </p:nvSpPr>
        <p:spPr>
          <a:xfrm>
            <a:off x="6465536" y="5227851"/>
            <a:ext cx="5443436" cy="307777"/>
          </a:xfrm>
          <a:prstGeom prst="rect">
            <a:avLst/>
          </a:prstGeom>
          <a:solidFill>
            <a:schemeClr val="bg1"/>
          </a:solidFill>
        </p:spPr>
        <p:txBody>
          <a:bodyPr wrap="square" rtlCol="0">
            <a:spAutoFit/>
          </a:bodyPr>
          <a:lstStyle/>
          <a:p>
            <a:r>
              <a:rPr lang="en-US" dirty="0"/>
              <a:t>   2004   2006   2008   2010   2012   2014    2016   2018    2020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grpSp>
        <p:nvGrpSpPr>
          <p:cNvPr id="27" name="Group 26">
            <a:extLst>
              <a:ext uri="{FF2B5EF4-FFF2-40B4-BE49-F238E27FC236}">
                <a16:creationId xmlns:a16="http://schemas.microsoft.com/office/drawing/2014/main" id="{227194F6-BC86-772A-079D-886747334499}"/>
              </a:ext>
            </a:extLst>
          </p:cNvPr>
          <p:cNvGrpSpPr/>
          <p:nvPr/>
        </p:nvGrpSpPr>
        <p:grpSpPr>
          <a:xfrm>
            <a:off x="423372" y="2023111"/>
            <a:ext cx="4899693" cy="4165528"/>
            <a:chOff x="905337" y="1517746"/>
            <a:chExt cx="4568363" cy="3883844"/>
          </a:xfrm>
        </p:grpSpPr>
        <p:pic>
          <p:nvPicPr>
            <p:cNvPr id="28" name="Picture 27">
              <a:extLst>
                <a:ext uri="{FF2B5EF4-FFF2-40B4-BE49-F238E27FC236}">
                  <a16:creationId xmlns:a16="http://schemas.microsoft.com/office/drawing/2014/main" id="{3313F05A-1CE9-138C-F69F-F2BF1271D08E}"/>
                </a:ext>
              </a:extLst>
            </p:cNvPr>
            <p:cNvPicPr>
              <a:picLocks noChangeAspect="1"/>
            </p:cNvPicPr>
            <p:nvPr/>
          </p:nvPicPr>
          <p:blipFill rotWithShape="1">
            <a:blip r:embed="rId3"/>
            <a:srcRect r="18172"/>
            <a:stretch/>
          </p:blipFill>
          <p:spPr>
            <a:xfrm rot="10800000">
              <a:off x="1513058" y="1517746"/>
              <a:ext cx="3960642" cy="3822507"/>
            </a:xfrm>
            <a:prstGeom prst="rect">
              <a:avLst/>
            </a:prstGeom>
          </p:spPr>
        </p:pic>
        <p:pic>
          <p:nvPicPr>
            <p:cNvPr id="29" name="Picture 28">
              <a:extLst>
                <a:ext uri="{FF2B5EF4-FFF2-40B4-BE49-F238E27FC236}">
                  <a16:creationId xmlns:a16="http://schemas.microsoft.com/office/drawing/2014/main" id="{F88D2309-DFF0-85D1-2968-E0F1D20A5982}"/>
                </a:ext>
              </a:extLst>
            </p:cNvPr>
            <p:cNvPicPr>
              <a:picLocks noChangeAspect="1"/>
            </p:cNvPicPr>
            <p:nvPr/>
          </p:nvPicPr>
          <p:blipFill rotWithShape="1">
            <a:blip r:embed="rId3"/>
            <a:srcRect l="84629" r="1570" b="12572"/>
            <a:stretch/>
          </p:blipFill>
          <p:spPr>
            <a:xfrm>
              <a:off x="905337" y="1562614"/>
              <a:ext cx="668034" cy="3341914"/>
            </a:xfrm>
            <a:prstGeom prst="rect">
              <a:avLst/>
            </a:prstGeom>
          </p:spPr>
        </p:pic>
        <p:sp>
          <p:nvSpPr>
            <p:cNvPr id="30" name="Rectangle 29">
              <a:extLst>
                <a:ext uri="{FF2B5EF4-FFF2-40B4-BE49-F238E27FC236}">
                  <a16:creationId xmlns:a16="http://schemas.microsoft.com/office/drawing/2014/main" id="{9A558C11-F144-B2A2-88C5-7EB3C2274B5A}"/>
                </a:ext>
              </a:extLst>
            </p:cNvPr>
            <p:cNvSpPr/>
            <p:nvPr/>
          </p:nvSpPr>
          <p:spPr>
            <a:xfrm>
              <a:off x="1573370" y="1660163"/>
              <a:ext cx="566057" cy="4245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012F19ED-232F-8ADA-EB4C-6222041CF21E}"/>
                </a:ext>
              </a:extLst>
            </p:cNvPr>
            <p:cNvSpPr txBox="1"/>
            <p:nvPr/>
          </p:nvSpPr>
          <p:spPr>
            <a:xfrm>
              <a:off x="1009814" y="4856359"/>
              <a:ext cx="1218401" cy="545231"/>
            </a:xfrm>
            <a:prstGeom prst="rect">
              <a:avLst/>
            </a:prstGeom>
            <a:noFill/>
          </p:spPr>
          <p:txBody>
            <a:bodyPr wrap="none" rtlCol="0">
              <a:spAutoFit/>
            </a:bodyPr>
            <a:lstStyle/>
            <a:p>
              <a:pPr algn="ctr"/>
              <a:r>
                <a:rPr lang="en-US" sz="1600" b="1" dirty="0"/>
                <a:t>Chl a trend</a:t>
              </a:r>
              <a:endParaRPr lang="en-US" sz="1600" b="1" i="1" dirty="0"/>
            </a:p>
            <a:p>
              <a:pPr algn="ctr"/>
              <a:r>
                <a:rPr lang="en-US" sz="1600" dirty="0"/>
                <a:t>(mg m</a:t>
              </a:r>
              <a:r>
                <a:rPr lang="en-US" sz="1600" baseline="30000" dirty="0"/>
                <a:t>-3</a:t>
              </a:r>
              <a:r>
                <a:rPr lang="en-US" sz="1600" dirty="0"/>
                <a:t> yr</a:t>
              </a:r>
              <a:r>
                <a:rPr lang="en-US" sz="1600" baseline="30000" dirty="0"/>
                <a:t>-1</a:t>
              </a:r>
              <a:r>
                <a:rPr lang="en-US" sz="1600" dirty="0"/>
                <a:t>)</a:t>
              </a:r>
            </a:p>
          </p:txBody>
        </p:sp>
      </p:grpSp>
      <p:sp>
        <p:nvSpPr>
          <p:cNvPr id="114" name="Google Shape;114;g21fa2648780_0_49"/>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
        <p:nvSpPr>
          <p:cNvPr id="16" name="Google Shape;131;g1df773709a3_0_11">
            <a:extLst>
              <a:ext uri="{FF2B5EF4-FFF2-40B4-BE49-F238E27FC236}">
                <a16:creationId xmlns:a16="http://schemas.microsoft.com/office/drawing/2014/main" id="{E63C64F7-3C54-0E1C-B520-A1499CACEA36}"/>
              </a:ext>
            </a:extLst>
          </p:cNvPr>
          <p:cNvSpPr/>
          <p:nvPr/>
        </p:nvSpPr>
        <p:spPr>
          <a:xfrm>
            <a:off x="0" y="246704"/>
            <a:ext cx="4480560"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The Changing Western Arctic</a:t>
            </a:r>
            <a:endParaRPr sz="2300" b="1" dirty="0">
              <a:solidFill>
                <a:schemeClr val="bg1"/>
              </a:solidFill>
            </a:endParaRPr>
          </a:p>
        </p:txBody>
      </p:sp>
      <p:sp>
        <p:nvSpPr>
          <p:cNvPr id="17" name="Google Shape;103;p3">
            <a:extLst>
              <a:ext uri="{FF2B5EF4-FFF2-40B4-BE49-F238E27FC236}">
                <a16:creationId xmlns:a16="http://schemas.microsoft.com/office/drawing/2014/main" id="{908F6262-603B-CC14-AC2D-EBE8321CB43C}"/>
              </a:ext>
            </a:extLst>
          </p:cNvPr>
          <p:cNvSpPr txBox="1"/>
          <p:nvPr/>
        </p:nvSpPr>
        <p:spPr>
          <a:xfrm>
            <a:off x="647742" y="1033462"/>
            <a:ext cx="4865627" cy="92329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dirty="0">
                <a:latin typeface="Calibri"/>
                <a:ea typeface="Calibri"/>
                <a:cs typeface="Calibri"/>
                <a:sym typeface="Calibri"/>
              </a:rPr>
              <a:t>Significant long-term increase of Chl a in most part of the western AO</a:t>
            </a:r>
            <a:endParaRPr sz="2400" dirty="0">
              <a:latin typeface="Calibri"/>
              <a:ea typeface="Calibri"/>
              <a:cs typeface="Calibri"/>
              <a:sym typeface="Calibri"/>
            </a:endParaRPr>
          </a:p>
        </p:txBody>
      </p:sp>
      <p:sp>
        <p:nvSpPr>
          <p:cNvPr id="19" name="Google Shape;134;g1df773709a3_0_11">
            <a:extLst>
              <a:ext uri="{FF2B5EF4-FFF2-40B4-BE49-F238E27FC236}">
                <a16:creationId xmlns:a16="http://schemas.microsoft.com/office/drawing/2014/main" id="{6ABA482B-5F15-C855-AB0A-0D0844F90FF2}"/>
              </a:ext>
            </a:extLst>
          </p:cNvPr>
          <p:cNvSpPr txBox="1"/>
          <p:nvPr/>
        </p:nvSpPr>
        <p:spPr>
          <a:xfrm>
            <a:off x="3692138" y="5942751"/>
            <a:ext cx="1728223" cy="397001"/>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200" dirty="0">
                <a:solidFill>
                  <a:schemeClr val="dk1"/>
                </a:solidFill>
                <a:latin typeface="Calibri"/>
                <a:ea typeface="Calibri"/>
                <a:cs typeface="Calibri"/>
                <a:sym typeface="Calibri"/>
              </a:rPr>
              <a:t>(Lewis et al., 2020)</a:t>
            </a:r>
            <a:endParaRPr sz="1200" dirty="0">
              <a:solidFill>
                <a:schemeClr val="dk1"/>
              </a:solidFill>
              <a:latin typeface="Calibri"/>
              <a:ea typeface="Calibri"/>
              <a:cs typeface="Calibri"/>
              <a:sym typeface="Calibri"/>
            </a:endParaRPr>
          </a:p>
        </p:txBody>
      </p:sp>
      <p:grpSp>
        <p:nvGrpSpPr>
          <p:cNvPr id="10" name="Group 9">
            <a:extLst>
              <a:ext uri="{FF2B5EF4-FFF2-40B4-BE49-F238E27FC236}">
                <a16:creationId xmlns:a16="http://schemas.microsoft.com/office/drawing/2014/main" id="{EB86D76D-CF58-FA9A-6072-1D2549567F61}"/>
              </a:ext>
            </a:extLst>
          </p:cNvPr>
          <p:cNvGrpSpPr/>
          <p:nvPr/>
        </p:nvGrpSpPr>
        <p:grpSpPr>
          <a:xfrm>
            <a:off x="3564467" y="398644"/>
            <a:ext cx="8261849" cy="6146226"/>
            <a:chOff x="3564467" y="398644"/>
            <a:chExt cx="8261849" cy="6146226"/>
          </a:xfrm>
        </p:grpSpPr>
        <p:grpSp>
          <p:nvGrpSpPr>
            <p:cNvPr id="9" name="Group 8">
              <a:extLst>
                <a:ext uri="{FF2B5EF4-FFF2-40B4-BE49-F238E27FC236}">
                  <a16:creationId xmlns:a16="http://schemas.microsoft.com/office/drawing/2014/main" id="{00671DF9-6A44-FD33-B4ED-FE5FA85BD459}"/>
                </a:ext>
              </a:extLst>
            </p:cNvPr>
            <p:cNvGrpSpPr/>
            <p:nvPr/>
          </p:nvGrpSpPr>
          <p:grpSpPr>
            <a:xfrm>
              <a:off x="3564467" y="398644"/>
              <a:ext cx="8261849" cy="5978212"/>
              <a:chOff x="3564467" y="398644"/>
              <a:chExt cx="8261849" cy="5978212"/>
            </a:xfrm>
          </p:grpSpPr>
          <p:sp>
            <p:nvSpPr>
              <p:cNvPr id="18" name="Google Shape;103;p3">
                <a:extLst>
                  <a:ext uri="{FF2B5EF4-FFF2-40B4-BE49-F238E27FC236}">
                    <a16:creationId xmlns:a16="http://schemas.microsoft.com/office/drawing/2014/main" id="{CE05E1D2-CB6E-6BD2-C604-E84376D8AC33}"/>
                  </a:ext>
                </a:extLst>
              </p:cNvPr>
              <p:cNvSpPr txBox="1"/>
              <p:nvPr/>
            </p:nvSpPr>
            <p:spPr>
              <a:xfrm>
                <a:off x="6346043" y="398644"/>
                <a:ext cx="5480273" cy="92329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400" dirty="0">
                    <a:latin typeface="Calibri"/>
                    <a:ea typeface="Calibri"/>
                    <a:cs typeface="Calibri"/>
                    <a:sym typeface="Calibri"/>
                  </a:rPr>
                  <a:t>These physical and biological changes lead to heterogeneous </a:t>
                </a:r>
                <a:r>
                  <a:rPr lang="en-US" sz="2400" i="1" dirty="0">
                    <a:latin typeface="Calibri"/>
                    <a:ea typeface="Calibri"/>
                    <a:cs typeface="Calibri"/>
                    <a:sym typeface="Calibri"/>
                  </a:rPr>
                  <a:t>p</a:t>
                </a:r>
                <a:r>
                  <a:rPr lang="en-US" sz="2400" dirty="0">
                    <a:latin typeface="Calibri"/>
                    <a:ea typeface="Calibri"/>
                    <a:cs typeface="Calibri"/>
                    <a:sym typeface="Calibri"/>
                  </a:rPr>
                  <a:t>CO</a:t>
                </a:r>
                <a:r>
                  <a:rPr lang="en-US" sz="2400" baseline="-25000" dirty="0">
                    <a:latin typeface="Calibri"/>
                    <a:ea typeface="Calibri"/>
                    <a:cs typeface="Calibri"/>
                    <a:sym typeface="Calibri"/>
                  </a:rPr>
                  <a:t>2</a:t>
                </a:r>
                <a:r>
                  <a:rPr lang="en-US" sz="2400" dirty="0">
                    <a:latin typeface="Calibri"/>
                    <a:ea typeface="Calibri"/>
                    <a:cs typeface="Calibri"/>
                    <a:sym typeface="Calibri"/>
                  </a:rPr>
                  <a:t> responses</a:t>
                </a:r>
                <a:endParaRPr sz="2400" dirty="0">
                  <a:latin typeface="Calibri"/>
                  <a:ea typeface="Calibri"/>
                  <a:cs typeface="Calibri"/>
                  <a:sym typeface="Calibri"/>
                </a:endParaRPr>
              </a:p>
            </p:txBody>
          </p:sp>
          <p:grpSp>
            <p:nvGrpSpPr>
              <p:cNvPr id="8" name="Group 7">
                <a:extLst>
                  <a:ext uri="{FF2B5EF4-FFF2-40B4-BE49-F238E27FC236}">
                    <a16:creationId xmlns:a16="http://schemas.microsoft.com/office/drawing/2014/main" id="{7BEAECB9-1996-7438-3231-153D0A830005}"/>
                  </a:ext>
                </a:extLst>
              </p:cNvPr>
              <p:cNvGrpSpPr/>
              <p:nvPr/>
            </p:nvGrpSpPr>
            <p:grpSpPr>
              <a:xfrm>
                <a:off x="3564467" y="1508958"/>
                <a:ext cx="7836253" cy="4867898"/>
                <a:chOff x="3564467" y="1508958"/>
                <a:chExt cx="7836253" cy="4867898"/>
              </a:xfrm>
            </p:grpSpPr>
            <p:pic>
              <p:nvPicPr>
                <p:cNvPr id="15" name="Picture 14">
                  <a:extLst>
                    <a:ext uri="{FF2B5EF4-FFF2-40B4-BE49-F238E27FC236}">
                      <a16:creationId xmlns:a16="http://schemas.microsoft.com/office/drawing/2014/main" id="{E9EC3585-0AC0-FF9A-BE8D-4748AEB634C3}"/>
                    </a:ext>
                  </a:extLst>
                </p:cNvPr>
                <p:cNvPicPr>
                  <a:picLocks noChangeAspect="1"/>
                </p:cNvPicPr>
                <p:nvPr/>
              </p:nvPicPr>
              <p:blipFill>
                <a:blip r:embed="rId4"/>
                <a:stretch>
                  <a:fillRect/>
                </a:stretch>
              </p:blipFill>
              <p:spPr>
                <a:xfrm>
                  <a:off x="6771640" y="1508958"/>
                  <a:ext cx="4629080" cy="4867898"/>
                </a:xfrm>
                <a:prstGeom prst="rect">
                  <a:avLst/>
                </a:prstGeom>
              </p:spPr>
            </p:pic>
            <p:cxnSp>
              <p:nvCxnSpPr>
                <p:cNvPr id="4" name="Straight Arrow Connector 3">
                  <a:extLst>
                    <a:ext uri="{FF2B5EF4-FFF2-40B4-BE49-F238E27FC236}">
                      <a16:creationId xmlns:a16="http://schemas.microsoft.com/office/drawing/2014/main" id="{9F5884EC-A274-037D-8544-DD67F3A8608E}"/>
                    </a:ext>
                  </a:extLst>
                </p:cNvPr>
                <p:cNvCxnSpPr>
                  <a:cxnSpLocks/>
                </p:cNvCxnSpPr>
                <p:nvPr/>
              </p:nvCxnSpPr>
              <p:spPr>
                <a:xfrm flipH="1">
                  <a:off x="3843867" y="2453172"/>
                  <a:ext cx="2699220" cy="2719961"/>
                </a:xfrm>
                <a:prstGeom prst="straightConnector1">
                  <a:avLst/>
                </a:prstGeom>
                <a:ln w="28575">
                  <a:solidFill>
                    <a:schemeClr val="accent2"/>
                  </a:solidFill>
                  <a:headEnd type="stealth" w="lg" len="lg"/>
                  <a:tailEnd type="none" w="lg" len="lg"/>
                </a:ln>
                <a:effectLst>
                  <a:glow rad="635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49512446-5E0B-50B0-02D0-4EDA2F7E11F4}"/>
                    </a:ext>
                  </a:extLst>
                </p:cNvPr>
                <p:cNvCxnSpPr>
                  <a:cxnSpLocks/>
                </p:cNvCxnSpPr>
                <p:nvPr/>
              </p:nvCxnSpPr>
              <p:spPr>
                <a:xfrm flipH="1">
                  <a:off x="4174067" y="5303520"/>
                  <a:ext cx="2369020" cy="0"/>
                </a:xfrm>
                <a:prstGeom prst="straightConnector1">
                  <a:avLst/>
                </a:prstGeom>
                <a:ln w="28575">
                  <a:solidFill>
                    <a:schemeClr val="accent2"/>
                  </a:solidFill>
                  <a:headEnd type="stealth" w="lg" len="lg"/>
                  <a:tailEnd type="none" w="lg" len="lg"/>
                </a:ln>
                <a:effectLst>
                  <a:glow rad="635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0B64534B-B8B5-A331-F321-098BBFE33BF7}"/>
                    </a:ext>
                  </a:extLst>
                </p:cNvPr>
                <p:cNvCxnSpPr>
                  <a:cxnSpLocks/>
                </p:cNvCxnSpPr>
                <p:nvPr/>
              </p:nvCxnSpPr>
              <p:spPr>
                <a:xfrm flipH="1">
                  <a:off x="3564467" y="3635829"/>
                  <a:ext cx="2978620" cy="1937732"/>
                </a:xfrm>
                <a:prstGeom prst="straightConnector1">
                  <a:avLst/>
                </a:prstGeom>
                <a:ln w="28575">
                  <a:solidFill>
                    <a:schemeClr val="accent2"/>
                  </a:solidFill>
                  <a:headEnd type="stealth" w="lg" len="lg"/>
                  <a:tailEnd type="none" w="lg" len="lg"/>
                </a:ln>
                <a:effectLst>
                  <a:glow rad="635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sp>
          <p:nvSpPr>
            <p:cNvPr id="20" name="Google Shape;134;g1df773709a3_0_11">
              <a:extLst>
                <a:ext uri="{FF2B5EF4-FFF2-40B4-BE49-F238E27FC236}">
                  <a16:creationId xmlns:a16="http://schemas.microsoft.com/office/drawing/2014/main" id="{E352DC26-C540-F9F3-E998-F4B7FFEC8B18}"/>
                </a:ext>
              </a:extLst>
            </p:cNvPr>
            <p:cNvSpPr txBox="1"/>
            <p:nvPr/>
          </p:nvSpPr>
          <p:spPr>
            <a:xfrm>
              <a:off x="9869317" y="6147869"/>
              <a:ext cx="1751864" cy="397001"/>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200" dirty="0">
                  <a:solidFill>
                    <a:schemeClr val="dk1"/>
                  </a:solidFill>
                  <a:latin typeface="Calibri"/>
                  <a:ea typeface="Calibri"/>
                  <a:cs typeface="Calibri"/>
                  <a:sym typeface="Calibri"/>
                </a:rPr>
                <a:t>(Ouyang et al., 2020)</a:t>
              </a:r>
              <a:endParaRPr sz="1200" dirty="0">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0" name="Google Shape;120;p4"/>
              <p:cNvSpPr txBox="1">
                <a:spLocks noGrp="1"/>
              </p:cNvSpPr>
              <p:nvPr>
                <p:ph type="body" idx="1"/>
              </p:nvPr>
            </p:nvSpPr>
            <p:spPr>
              <a:xfrm>
                <a:off x="377633" y="1015595"/>
                <a:ext cx="10515600" cy="4351338"/>
              </a:xfrm>
              <a:prstGeom prst="rect">
                <a:avLst/>
              </a:prstGeom>
              <a:noFill/>
              <a:ln>
                <a:noFill/>
              </a:ln>
            </p:spPr>
            <p:txBody>
              <a:bodyPr spcFirstLastPara="1" wrap="square" lIns="91425" tIns="45700" rIns="91425" bIns="45700" anchor="t" anchorCtr="0">
                <a:normAutofit/>
              </a:bodyPr>
              <a:lstStyle/>
              <a:p>
                <a:pPr marL="228600" lvl="0" indent="-228600">
                  <a:spcBef>
                    <a:spcPts val="0"/>
                  </a:spcBef>
                  <a:buSzPts val="2800"/>
                </a:pPr>
                <a:r>
                  <a:rPr lang="en-US" dirty="0">
                    <a:latin typeface="Calibri" panose="020F0502020204030204" pitchFamily="34" charset="0"/>
                    <a:cs typeface="Calibri" panose="020F0502020204030204" pitchFamily="34" charset="0"/>
                  </a:rPr>
                  <a:t>Ecosystem Model: </a:t>
                </a:r>
                <a14:m>
                  <m:oMath xmlns:m="http://schemas.openxmlformats.org/officeDocument/2006/math">
                    <m:r>
                      <a:rPr lang="en-US" sz="2400" b="0" i="1" smtClean="0">
                        <a:latin typeface="Cambria Math" panose="02040503050406030204" pitchFamily="18" charset="0"/>
                      </a:rPr>
                      <m:t>153</m:t>
                    </m:r>
                    <m:r>
                      <a:rPr lang="en-US" sz="2400" b="0" i="1" smtClean="0">
                        <a:latin typeface="Cambria Math" panose="02040503050406030204" pitchFamily="18" charset="0"/>
                        <a:ea typeface="Cambria Math" panose="02040503050406030204" pitchFamily="18" charset="0"/>
                      </a:rPr>
                      <m:t>±14</m:t>
                    </m:r>
                  </m:oMath>
                </a14:m>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TgC</a:t>
                </a:r>
                <a:r>
                  <a:rPr lang="en-US" sz="2400" dirty="0">
                    <a:latin typeface="Calibri" panose="020F0502020204030204" pitchFamily="34" charset="0"/>
                    <a:cs typeface="Calibri" panose="020F0502020204030204" pitchFamily="34" charset="0"/>
                  </a:rPr>
                  <a:t> yr</a:t>
                </a:r>
                <a:r>
                  <a:rPr lang="en-US" sz="2400" baseline="30000" dirty="0">
                    <a:latin typeface="Calibri" panose="020F0502020204030204" pitchFamily="34" charset="0"/>
                    <a:cs typeface="Calibri" panose="020F0502020204030204" pitchFamily="34" charset="0"/>
                  </a:rPr>
                  <a:t>-1</a:t>
                </a:r>
                <a:r>
                  <a:rPr lang="en-US" sz="2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a:t>
                </a:r>
                <a:r>
                  <a:rPr lang="en-US" sz="1400" dirty="0" err="1">
                    <a:latin typeface="Calibri" panose="020F0502020204030204" pitchFamily="34" charset="0"/>
                    <a:cs typeface="Calibri" panose="020F0502020204030204" pitchFamily="34" charset="0"/>
                  </a:rPr>
                  <a:t>Manizza</a:t>
                </a:r>
                <a:r>
                  <a:rPr lang="en-US" sz="1400" dirty="0">
                    <a:latin typeface="Calibri" panose="020F0502020204030204" pitchFamily="34" charset="0"/>
                    <a:cs typeface="Calibri" panose="020F0502020204030204" pitchFamily="34" charset="0"/>
                  </a:rPr>
                  <a:t> et al., 2019)</a:t>
                </a:r>
              </a:p>
              <a:p>
                <a:pPr marL="228600" lvl="0" indent="-228600">
                  <a:buSzPts val="2800"/>
                </a:pPr>
                <a:r>
                  <a:rPr lang="en-US" dirty="0">
                    <a:latin typeface="Calibri" panose="020F0502020204030204" pitchFamily="34" charset="0"/>
                    <a:cs typeface="Calibri" panose="020F0502020204030204" pitchFamily="34" charset="0"/>
                  </a:rPr>
                  <a:t>Atmospheric Inversion Model: </a:t>
                </a:r>
                <a14:m>
                  <m:oMath xmlns:m="http://schemas.openxmlformats.org/officeDocument/2006/math">
                    <m:r>
                      <a:rPr lang="en-US" sz="2400" b="0" i="1" smtClean="0">
                        <a:latin typeface="Cambria Math" panose="02040503050406030204" pitchFamily="18" charset="0"/>
                      </a:rPr>
                      <m:t>400~600</m:t>
                    </m:r>
                  </m:oMath>
                </a14:m>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TgC</a:t>
                </a:r>
                <a:r>
                  <a:rPr lang="en-US" sz="2400" dirty="0">
                    <a:latin typeface="Calibri" panose="020F0502020204030204" pitchFamily="34" charset="0"/>
                    <a:cs typeface="Calibri" panose="020F0502020204030204" pitchFamily="34" charset="0"/>
                  </a:rPr>
                  <a:t> yr</a:t>
                </a:r>
                <a:r>
                  <a:rPr lang="en-US" sz="2400" baseline="30000" dirty="0">
                    <a:latin typeface="Calibri" panose="020F0502020204030204" pitchFamily="34" charset="0"/>
                    <a:cs typeface="Calibri" panose="020F0502020204030204" pitchFamily="34" charset="0"/>
                  </a:rPr>
                  <a:t>-1</a:t>
                </a:r>
                <a:r>
                  <a:rPr lang="en-US" sz="2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rPr>
                  <a:t>(</a:t>
                </a:r>
                <a:r>
                  <a:rPr lang="en-US" sz="1400" dirty="0" err="1">
                    <a:latin typeface="Calibri" panose="020F0502020204030204" pitchFamily="34" charset="0"/>
                    <a:cs typeface="Calibri" panose="020F0502020204030204" pitchFamily="34" charset="0"/>
                  </a:rPr>
                  <a:t>Wanninkhof</a:t>
                </a:r>
                <a:r>
                  <a:rPr lang="en-US" sz="1400" dirty="0">
                    <a:latin typeface="Calibri" panose="020F0502020204030204" pitchFamily="34" charset="0"/>
                    <a:cs typeface="Calibri" panose="020F0502020204030204" pitchFamily="34" charset="0"/>
                  </a:rPr>
                  <a:t> et al., 2013)</a:t>
                </a:r>
                <a:endParaRPr lang="en-US" dirty="0">
                  <a:latin typeface="Calibri" panose="020F0502020204030204" pitchFamily="34" charset="0"/>
                  <a:cs typeface="Calibri" panose="020F0502020204030204" pitchFamily="34" charset="0"/>
                </a:endParaRPr>
              </a:p>
              <a:p>
                <a:pPr marL="228600" lvl="0" indent="-228600" algn="l" rtl="0">
                  <a:lnSpc>
                    <a:spcPct val="90000"/>
                  </a:lnSpc>
                  <a:spcBef>
                    <a:spcPts val="1000"/>
                  </a:spcBef>
                  <a:spcAft>
                    <a:spcPts val="0"/>
                  </a:spcAft>
                  <a:buClr>
                    <a:schemeClr val="dk1"/>
                  </a:buClr>
                  <a:buSzPts val="2800"/>
                  <a:buChar char="•"/>
                </a:pPr>
                <a:endParaRPr lang="en-US" dirty="0">
                  <a:latin typeface="Calibri" panose="020F0502020204030204" pitchFamily="34" charset="0"/>
                  <a:cs typeface="Calibri" panose="020F0502020204030204" pitchFamily="34" charset="0"/>
                </a:endParaRPr>
              </a:p>
              <a:p>
                <a:pPr marL="228600" lvl="0" indent="-228600" algn="l" rtl="0">
                  <a:lnSpc>
                    <a:spcPct val="90000"/>
                  </a:lnSpc>
                  <a:spcBef>
                    <a:spcPts val="1000"/>
                  </a:spcBef>
                  <a:spcAft>
                    <a:spcPts val="0"/>
                  </a:spcAft>
                  <a:buClr>
                    <a:schemeClr val="dk1"/>
                  </a:buClr>
                  <a:buSzPts val="2800"/>
                  <a:buChar char="•"/>
                </a:pPr>
                <a:endParaRPr lang="en-US" dirty="0">
                  <a:latin typeface="Calibri" panose="020F0502020204030204" pitchFamily="34" charset="0"/>
                  <a:cs typeface="Calibri" panose="020F0502020204030204" pitchFamily="34" charset="0"/>
                </a:endParaRPr>
              </a:p>
              <a:p>
                <a:pPr marL="228600" lvl="0" indent="-228600" algn="l" rtl="0">
                  <a:lnSpc>
                    <a:spcPct val="90000"/>
                  </a:lnSpc>
                  <a:spcBef>
                    <a:spcPts val="1000"/>
                  </a:spcBef>
                  <a:spcAft>
                    <a:spcPts val="0"/>
                  </a:spcAft>
                  <a:buClr>
                    <a:schemeClr val="dk1"/>
                  </a:buClr>
                  <a:buSzPts val="2800"/>
                  <a:buChar char="•"/>
                </a:pPr>
                <a:r>
                  <a:rPr lang="en-US" dirty="0">
                    <a:latin typeface="Calibri" panose="020F0502020204030204" pitchFamily="34" charset="0"/>
                    <a:cs typeface="Calibri" panose="020F0502020204030204" pitchFamily="34" charset="0"/>
                  </a:rPr>
                  <a:t>Machine-Learning Model</a:t>
                </a:r>
                <a:endParaRPr dirty="0">
                  <a:latin typeface="Calibri" panose="020F0502020204030204" pitchFamily="34" charset="0"/>
                  <a:cs typeface="Calibri" panose="020F0502020204030204" pitchFamily="34" charset="0"/>
                </a:endParaRPr>
              </a:p>
            </p:txBody>
          </p:sp>
        </mc:Choice>
        <mc:Fallback xmlns="">
          <p:sp>
            <p:nvSpPr>
              <p:cNvPr id="120" name="Google Shape;120;p4"/>
              <p:cNvSpPr txBox="1">
                <a:spLocks noGrp="1" noRot="1" noChangeAspect="1" noMove="1" noResize="1" noEditPoints="1" noAdjustHandles="1" noChangeArrowheads="1" noChangeShapeType="1" noTextEdit="1"/>
              </p:cNvSpPr>
              <p:nvPr>
                <p:ph type="body" idx="1"/>
              </p:nvPr>
            </p:nvSpPr>
            <p:spPr>
              <a:xfrm>
                <a:off x="377633" y="1015595"/>
                <a:ext cx="10515600" cy="4351338"/>
              </a:xfrm>
              <a:prstGeom prst="rect">
                <a:avLst/>
              </a:prstGeom>
              <a:blipFill>
                <a:blip r:embed="rId3"/>
                <a:stretch>
                  <a:fillRect l="-1043" t="-2384"/>
                </a:stretch>
              </a:blipFill>
              <a:ln>
                <a:noFill/>
              </a:ln>
            </p:spPr>
            <p:txBody>
              <a:bodyPr/>
              <a:lstStyle/>
              <a:p>
                <a:r>
                  <a:rPr lang="en-US">
                    <a:noFill/>
                  </a:rPr>
                  <a:t> </a:t>
                </a:r>
              </a:p>
            </p:txBody>
          </p:sp>
        </mc:Fallback>
      </mc:AlternateContent>
      <p:sp>
        <p:nvSpPr>
          <p:cNvPr id="121" name="Google Shape;121;p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
        <p:nvSpPr>
          <p:cNvPr id="6" name="Google Shape;131;g1df773709a3_0_11">
            <a:extLst>
              <a:ext uri="{FF2B5EF4-FFF2-40B4-BE49-F238E27FC236}">
                <a16:creationId xmlns:a16="http://schemas.microsoft.com/office/drawing/2014/main" id="{05BC84EA-D4A9-B356-EADD-D46C2C9E208E}"/>
              </a:ext>
            </a:extLst>
          </p:cNvPr>
          <p:cNvSpPr/>
          <p:nvPr/>
        </p:nvSpPr>
        <p:spPr>
          <a:xfrm>
            <a:off x="0" y="246704"/>
            <a:ext cx="5044966"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Existing Models and Approaches</a:t>
            </a:r>
            <a:endParaRPr sz="2300" b="1" dirty="0">
              <a:solidFill>
                <a:schemeClr val="bg1"/>
              </a:solidFill>
            </a:endParaRPr>
          </a:p>
        </p:txBody>
      </p:sp>
      <p:sp>
        <p:nvSpPr>
          <p:cNvPr id="3" name="TextBox 2">
            <a:extLst>
              <a:ext uri="{FF2B5EF4-FFF2-40B4-BE49-F238E27FC236}">
                <a16:creationId xmlns:a16="http://schemas.microsoft.com/office/drawing/2014/main" id="{19AEEB4A-698D-1FFE-96D3-436F19EE3B9A}"/>
              </a:ext>
            </a:extLst>
          </p:cNvPr>
          <p:cNvSpPr txBox="1"/>
          <p:nvPr/>
        </p:nvSpPr>
        <p:spPr>
          <a:xfrm>
            <a:off x="377633" y="2241178"/>
            <a:ext cx="11449027" cy="424732"/>
          </a:xfrm>
          <a:prstGeom prst="rect">
            <a:avLst/>
          </a:prstGeom>
          <a:noFill/>
          <a:ln>
            <a:noFill/>
          </a:ln>
        </p:spPr>
        <p:txBody>
          <a:bodyPr wrap="square">
            <a:spAutoFit/>
          </a:bodyPr>
          <a:lstStyle/>
          <a:p>
            <a:pPr marL="0" lvl="0" indent="0" algn="l" rtl="0">
              <a:lnSpc>
                <a:spcPct val="90000"/>
              </a:lnSpc>
              <a:spcBef>
                <a:spcPts val="1000"/>
              </a:spcBef>
              <a:spcAft>
                <a:spcPts val="0"/>
              </a:spcAft>
              <a:buNone/>
            </a:pPr>
            <a:r>
              <a:rPr lang="en-US" altLang="zh-CN" sz="2400" i="1" dirty="0">
                <a:solidFill>
                  <a:srgbClr val="FF0000"/>
                </a:solidFill>
              </a:rPr>
              <a:t>A </a:t>
            </a:r>
            <a:r>
              <a:rPr lang="en-US" sz="2400" i="1" dirty="0">
                <a:solidFill>
                  <a:srgbClr val="FF0000"/>
                </a:solidFill>
              </a:rPr>
              <a:t>data-based approach with consideration of underlying dynamic factors</a:t>
            </a:r>
          </a:p>
        </p:txBody>
      </p:sp>
      <p:grpSp>
        <p:nvGrpSpPr>
          <p:cNvPr id="16" name="Group 15">
            <a:extLst>
              <a:ext uri="{FF2B5EF4-FFF2-40B4-BE49-F238E27FC236}">
                <a16:creationId xmlns:a16="http://schemas.microsoft.com/office/drawing/2014/main" id="{0EDB7455-DA7B-5301-5376-9605CCBB7C51}"/>
              </a:ext>
            </a:extLst>
          </p:cNvPr>
          <p:cNvGrpSpPr/>
          <p:nvPr/>
        </p:nvGrpSpPr>
        <p:grpSpPr>
          <a:xfrm>
            <a:off x="173890" y="3156294"/>
            <a:ext cx="11512927" cy="2978873"/>
            <a:chOff x="173890" y="3156294"/>
            <a:chExt cx="11512927" cy="2978873"/>
          </a:xfrm>
        </p:grpSpPr>
        <p:grpSp>
          <p:nvGrpSpPr>
            <p:cNvPr id="14" name="Group 13">
              <a:extLst>
                <a:ext uri="{FF2B5EF4-FFF2-40B4-BE49-F238E27FC236}">
                  <a16:creationId xmlns:a16="http://schemas.microsoft.com/office/drawing/2014/main" id="{C0DAEABA-85B0-41D0-D2F4-284F86399E09}"/>
                </a:ext>
              </a:extLst>
            </p:cNvPr>
            <p:cNvGrpSpPr/>
            <p:nvPr/>
          </p:nvGrpSpPr>
          <p:grpSpPr>
            <a:xfrm>
              <a:off x="173890" y="3191264"/>
              <a:ext cx="11512927" cy="2943903"/>
              <a:chOff x="173890" y="3191264"/>
              <a:chExt cx="11512927" cy="2943903"/>
            </a:xfrm>
          </p:grpSpPr>
          <p:sp>
            <p:nvSpPr>
              <p:cNvPr id="8" name="Google Shape;134;g1df773709a3_0_11">
                <a:extLst>
                  <a:ext uri="{FF2B5EF4-FFF2-40B4-BE49-F238E27FC236}">
                    <a16:creationId xmlns:a16="http://schemas.microsoft.com/office/drawing/2014/main" id="{76AE6CCD-B7CA-6189-B772-A02BD07A8D7B}"/>
                  </a:ext>
                </a:extLst>
              </p:cNvPr>
              <p:cNvSpPr txBox="1"/>
              <p:nvPr/>
            </p:nvSpPr>
            <p:spPr>
              <a:xfrm>
                <a:off x="9679194" y="5702771"/>
                <a:ext cx="2007623" cy="43239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dirty="0">
                    <a:solidFill>
                      <a:schemeClr val="dk1"/>
                    </a:solidFill>
                    <a:latin typeface="Calibri"/>
                    <a:ea typeface="Calibri"/>
                    <a:cs typeface="Calibri"/>
                    <a:sym typeface="Calibri"/>
                  </a:rPr>
                  <a:t>(Tu et al., 2021)</a:t>
                </a:r>
                <a:endParaRPr dirty="0">
                  <a:solidFill>
                    <a:schemeClr val="dk1"/>
                  </a:solidFill>
                  <a:latin typeface="Calibri"/>
                  <a:ea typeface="Calibri"/>
                  <a:cs typeface="Calibri"/>
                  <a:sym typeface="Calibri"/>
                </a:endParaRPr>
              </a:p>
            </p:txBody>
          </p:sp>
          <p:grpSp>
            <p:nvGrpSpPr>
              <p:cNvPr id="13" name="Group 12">
                <a:extLst>
                  <a:ext uri="{FF2B5EF4-FFF2-40B4-BE49-F238E27FC236}">
                    <a16:creationId xmlns:a16="http://schemas.microsoft.com/office/drawing/2014/main" id="{5211810C-6284-0AF9-358B-A8F8F4E68C79}"/>
                  </a:ext>
                </a:extLst>
              </p:cNvPr>
              <p:cNvGrpSpPr/>
              <p:nvPr/>
            </p:nvGrpSpPr>
            <p:grpSpPr>
              <a:xfrm>
                <a:off x="173890" y="3191264"/>
                <a:ext cx="11449027" cy="2432247"/>
                <a:chOff x="311265" y="3176177"/>
                <a:chExt cx="11449027" cy="2432247"/>
              </a:xfrm>
            </p:grpSpPr>
            <p:pic>
              <p:nvPicPr>
                <p:cNvPr id="10" name="Picture 9">
                  <a:extLst>
                    <a:ext uri="{FF2B5EF4-FFF2-40B4-BE49-F238E27FC236}">
                      <a16:creationId xmlns:a16="http://schemas.microsoft.com/office/drawing/2014/main" id="{82271D04-8532-7421-6AB8-A308513B5530}"/>
                    </a:ext>
                  </a:extLst>
                </p:cNvPr>
                <p:cNvPicPr>
                  <a:picLocks noChangeAspect="1"/>
                </p:cNvPicPr>
                <p:nvPr/>
              </p:nvPicPr>
              <p:blipFill>
                <a:blip r:embed="rId4"/>
                <a:stretch>
                  <a:fillRect/>
                </a:stretch>
              </p:blipFill>
              <p:spPr>
                <a:xfrm>
                  <a:off x="311265" y="3855642"/>
                  <a:ext cx="11449027" cy="1752782"/>
                </a:xfrm>
                <a:prstGeom prst="rect">
                  <a:avLst/>
                </a:prstGeom>
              </p:spPr>
            </p:pic>
            <p:pic>
              <p:nvPicPr>
                <p:cNvPr id="12" name="Picture 11">
                  <a:extLst>
                    <a:ext uri="{FF2B5EF4-FFF2-40B4-BE49-F238E27FC236}">
                      <a16:creationId xmlns:a16="http://schemas.microsoft.com/office/drawing/2014/main" id="{59B9E032-D162-B3B9-C904-5D8281EBA71C}"/>
                    </a:ext>
                  </a:extLst>
                </p:cNvPr>
                <p:cNvPicPr>
                  <a:picLocks noChangeAspect="1"/>
                </p:cNvPicPr>
                <p:nvPr/>
              </p:nvPicPr>
              <p:blipFill>
                <a:blip r:embed="rId5"/>
                <a:stretch>
                  <a:fillRect/>
                </a:stretch>
              </p:blipFill>
              <p:spPr>
                <a:xfrm>
                  <a:off x="7676636" y="3176177"/>
                  <a:ext cx="3513748" cy="690475"/>
                </a:xfrm>
                <a:prstGeom prst="rect">
                  <a:avLst/>
                </a:prstGeom>
              </p:spPr>
            </p:pic>
          </p:grpSp>
        </p:grpSp>
        <p:sp>
          <p:nvSpPr>
            <p:cNvPr id="15" name="TextBox 14">
              <a:extLst>
                <a:ext uri="{FF2B5EF4-FFF2-40B4-BE49-F238E27FC236}">
                  <a16:creationId xmlns:a16="http://schemas.microsoft.com/office/drawing/2014/main" id="{C0465939-3853-C48E-D6F5-DD57E16979D8}"/>
                </a:ext>
              </a:extLst>
            </p:cNvPr>
            <p:cNvSpPr txBox="1"/>
            <p:nvPr/>
          </p:nvSpPr>
          <p:spPr>
            <a:xfrm>
              <a:off x="7692981" y="3156294"/>
              <a:ext cx="1206322" cy="276999"/>
            </a:xfrm>
            <a:prstGeom prst="rect">
              <a:avLst/>
            </a:prstGeom>
            <a:noFill/>
          </p:spPr>
          <p:txBody>
            <a:bodyPr wrap="square" rtlCol="0">
              <a:spAutoFit/>
            </a:bodyPr>
            <a:lstStyle/>
            <a:p>
              <a:pPr algn="r"/>
              <a:r>
                <a:rPr lang="en-US" altLang="zh-CN" sz="1200" b="1" dirty="0">
                  <a:solidFill>
                    <a:schemeClr val="tx2">
                      <a:lumMod val="25000"/>
                    </a:schemeClr>
                  </a:solidFill>
                  <a:latin typeface="Times New Roman" panose="02020603050405020304" pitchFamily="18" charset="0"/>
                  <a:cs typeface="Times New Roman" panose="02020603050405020304" pitchFamily="18" charset="0"/>
                </a:rPr>
                <a:t>Summertime</a:t>
              </a:r>
              <a:endParaRPr lang="en-US" sz="1200" b="1" dirty="0">
                <a:solidFill>
                  <a:schemeClr val="tx2">
                    <a:lumMod val="25000"/>
                  </a:schemeClr>
                </a:solidFill>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0">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028" name="Picture 4">
            <a:extLst>
              <a:ext uri="{FF2B5EF4-FFF2-40B4-BE49-F238E27FC236}">
                <a16:creationId xmlns:a16="http://schemas.microsoft.com/office/drawing/2014/main" id="{BC724377-D2EE-ED81-C04E-A82D145A12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250" r="384" b="11549"/>
          <a:stretch/>
        </p:blipFill>
        <p:spPr bwMode="auto">
          <a:xfrm>
            <a:off x="3939804" y="3524303"/>
            <a:ext cx="4823514" cy="294576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491D8FC-12B5-123E-9043-EA1FD69825C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29" t="10875" b="12336"/>
          <a:stretch/>
        </p:blipFill>
        <p:spPr bwMode="auto">
          <a:xfrm>
            <a:off x="3903259" y="645282"/>
            <a:ext cx="4893139" cy="2859897"/>
          </a:xfrm>
          <a:prstGeom prst="rect">
            <a:avLst/>
          </a:prstGeom>
          <a:noFill/>
          <a:extLst>
            <a:ext uri="{909E8E84-426E-40DD-AFC4-6F175D3DCCD1}">
              <a14:hiddenFill xmlns:a14="http://schemas.microsoft.com/office/drawing/2010/main">
                <a:solidFill>
                  <a:srgbClr val="FFFFFF"/>
                </a:solidFill>
              </a14:hiddenFill>
            </a:ext>
          </a:extLst>
        </p:spPr>
      </p:pic>
      <p:sp>
        <p:nvSpPr>
          <p:cNvPr id="126" name="Google Shape;126;g1df773709a3_0_11"/>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134" name="Google Shape;134;g1df773709a3_0_11"/>
          <p:cNvSpPr txBox="1"/>
          <p:nvPr/>
        </p:nvSpPr>
        <p:spPr>
          <a:xfrm>
            <a:off x="6425132" y="6357606"/>
            <a:ext cx="2007623" cy="397001"/>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200" dirty="0">
                <a:solidFill>
                  <a:schemeClr val="dk1"/>
                </a:solidFill>
                <a:latin typeface="Calibri"/>
                <a:ea typeface="Calibri"/>
                <a:cs typeface="Calibri"/>
                <a:sym typeface="Calibri"/>
              </a:rPr>
              <a:t>(SOCAT; Bakker et al., 2020)</a:t>
            </a:r>
            <a:endParaRPr sz="1200" dirty="0">
              <a:solidFill>
                <a:schemeClr val="dk1"/>
              </a:solidFill>
              <a:latin typeface="Calibri"/>
              <a:ea typeface="Calibri"/>
              <a:cs typeface="Calibri"/>
              <a:sym typeface="Calibri"/>
            </a:endParaRPr>
          </a:p>
        </p:txBody>
      </p:sp>
      <p:sp>
        <p:nvSpPr>
          <p:cNvPr id="35" name="TextBox 34">
            <a:extLst>
              <a:ext uri="{FF2B5EF4-FFF2-40B4-BE49-F238E27FC236}">
                <a16:creationId xmlns:a16="http://schemas.microsoft.com/office/drawing/2014/main" id="{8D46D8A5-9D60-536B-2E03-A5EB913AF720}"/>
              </a:ext>
            </a:extLst>
          </p:cNvPr>
          <p:cNvSpPr txBox="1"/>
          <p:nvPr/>
        </p:nvSpPr>
        <p:spPr>
          <a:xfrm>
            <a:off x="8796398" y="3904394"/>
            <a:ext cx="3270249" cy="2308324"/>
          </a:xfrm>
          <a:prstGeom prst="rect">
            <a:avLst/>
          </a:prstGeom>
          <a:noFill/>
        </p:spPr>
        <p:txBody>
          <a:bodyPr wrap="square" rtlCol="0">
            <a:spAutoFit/>
          </a:bodyPr>
          <a:lstStyle/>
          <a:p>
            <a:pPr marL="173038" indent="-171450">
              <a:buFont typeface="Arial" panose="020B0604020202020204" pitchFamily="34" charset="0"/>
              <a:buChar char="•"/>
            </a:pPr>
            <a:r>
              <a:rPr lang="en-US" sz="2400" dirty="0">
                <a:solidFill>
                  <a:srgbClr val="FF0000"/>
                </a:solidFill>
                <a:latin typeface="Calibri" panose="020F0502020204030204" pitchFamily="34" charset="0"/>
                <a:ea typeface="Calibri" panose="020F0502020204030204" pitchFamily="34" charset="0"/>
                <a:cs typeface="Calibri" panose="020F0502020204030204" pitchFamily="34" charset="0"/>
              </a:rPr>
              <a:t>About 0.4 million </a:t>
            </a:r>
            <a:r>
              <a:rPr lang="en-US" sz="2400" i="1" dirty="0">
                <a:latin typeface="Calibri" panose="020F0502020204030204" pitchFamily="34" charset="0"/>
                <a:ea typeface="Calibri" panose="020F0502020204030204" pitchFamily="34" charset="0"/>
                <a:cs typeface="Calibri" panose="020F0502020204030204" pitchFamily="34" charset="0"/>
              </a:rPr>
              <a:t>p</a:t>
            </a:r>
            <a:r>
              <a:rPr lang="en-US" sz="2400" dirty="0">
                <a:latin typeface="Calibri" panose="020F0502020204030204" pitchFamily="34" charset="0"/>
                <a:ea typeface="Calibri" panose="020F0502020204030204" pitchFamily="34" charset="0"/>
                <a:cs typeface="Calibri" panose="020F0502020204030204" pitchFamily="34" charset="0"/>
              </a:rPr>
              <a:t>CO</a:t>
            </a:r>
            <a:r>
              <a:rPr lang="en-US" sz="2400" baseline="-25000" dirty="0">
                <a:latin typeface="Calibri" panose="020F0502020204030204" pitchFamily="34" charset="0"/>
                <a:ea typeface="Calibri" panose="020F0502020204030204" pitchFamily="34" charset="0"/>
                <a:cs typeface="Calibri" panose="020F0502020204030204" pitchFamily="34" charset="0"/>
              </a:rPr>
              <a:t>2 </a:t>
            </a:r>
            <a:r>
              <a:rPr lang="en-US" sz="2400" dirty="0">
                <a:latin typeface="Calibri" panose="020F0502020204030204" pitchFamily="34" charset="0"/>
                <a:ea typeface="Calibri" panose="020F0502020204030204" pitchFamily="34" charset="0"/>
                <a:cs typeface="Calibri" panose="020F0502020204030204" pitchFamily="34" charset="0"/>
              </a:rPr>
              <a:t>measurements in the past decade</a:t>
            </a:r>
          </a:p>
          <a:p>
            <a:pPr marL="173038" indent="-171450">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173038" indent="-17145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Strong </a:t>
            </a:r>
            <a:r>
              <a:rPr lang="en-US" sz="2400" dirty="0">
                <a:solidFill>
                  <a:srgbClr val="FF0000"/>
                </a:solidFill>
                <a:latin typeface="Calibri" panose="020F0502020204030204" pitchFamily="34" charset="0"/>
                <a:ea typeface="Calibri" panose="020F0502020204030204" pitchFamily="34" charset="0"/>
                <a:cs typeface="Calibri" panose="020F0502020204030204" pitchFamily="34" charset="0"/>
              </a:rPr>
              <a:t>shelf-to-basin</a:t>
            </a:r>
            <a:r>
              <a:rPr lang="en-US" sz="2400" dirty="0">
                <a:solidFill>
                  <a:srgbClr val="C00000"/>
                </a:solidFill>
                <a:latin typeface="Calibri" panose="020F0502020204030204" pitchFamily="34" charset="0"/>
                <a:ea typeface="Calibri" panose="020F0502020204030204" pitchFamily="34" charset="0"/>
                <a:cs typeface="Calibri" panose="020F0502020204030204" pitchFamily="34" charset="0"/>
              </a:rPr>
              <a:t> </a:t>
            </a:r>
            <a:r>
              <a:rPr lang="en-US" sz="2400" dirty="0">
                <a:latin typeface="Calibri" panose="020F0502020204030204" pitchFamily="34" charset="0"/>
                <a:ea typeface="Calibri" panose="020F0502020204030204" pitchFamily="34" charset="0"/>
                <a:cs typeface="Calibri" panose="020F0502020204030204" pitchFamily="34" charset="0"/>
              </a:rPr>
              <a:t>gradient</a:t>
            </a:r>
          </a:p>
        </p:txBody>
      </p:sp>
      <p:grpSp>
        <p:nvGrpSpPr>
          <p:cNvPr id="2" name="Group 1">
            <a:extLst>
              <a:ext uri="{FF2B5EF4-FFF2-40B4-BE49-F238E27FC236}">
                <a16:creationId xmlns:a16="http://schemas.microsoft.com/office/drawing/2014/main" id="{58D8BC3B-8AE9-F035-1485-158394F1D94A}"/>
              </a:ext>
            </a:extLst>
          </p:cNvPr>
          <p:cNvGrpSpPr/>
          <p:nvPr/>
        </p:nvGrpSpPr>
        <p:grpSpPr>
          <a:xfrm>
            <a:off x="-6774" y="0"/>
            <a:ext cx="3723354" cy="6858000"/>
            <a:chOff x="14513" y="217155"/>
            <a:chExt cx="3723354" cy="6858000"/>
          </a:xfrm>
        </p:grpSpPr>
        <p:sp>
          <p:nvSpPr>
            <p:cNvPr id="3" name="Rectangle 2">
              <a:extLst>
                <a:ext uri="{FF2B5EF4-FFF2-40B4-BE49-F238E27FC236}">
                  <a16:creationId xmlns:a16="http://schemas.microsoft.com/office/drawing/2014/main" id="{5EE22DEB-C973-7822-A3AD-3B03991ED1AC}"/>
                </a:ext>
              </a:extLst>
            </p:cNvPr>
            <p:cNvSpPr/>
            <p:nvPr/>
          </p:nvSpPr>
          <p:spPr>
            <a:xfrm>
              <a:off x="14513" y="217155"/>
              <a:ext cx="3723354" cy="6858000"/>
            </a:xfrm>
            <a:prstGeom prst="rect">
              <a:avLst/>
            </a:prstGeom>
            <a:solidFill>
              <a:schemeClr val="accent5">
                <a:lumMod val="20000"/>
                <a:lumOff val="8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07A10436-D33B-4784-5FDB-94877F6CDA43}"/>
                </a:ext>
              </a:extLst>
            </p:cNvPr>
            <p:cNvGrpSpPr/>
            <p:nvPr/>
          </p:nvGrpSpPr>
          <p:grpSpPr>
            <a:xfrm>
              <a:off x="216450" y="1339889"/>
              <a:ext cx="3323180" cy="5016461"/>
              <a:chOff x="507998" y="869025"/>
              <a:chExt cx="3323180" cy="5016461"/>
            </a:xfrm>
          </p:grpSpPr>
          <p:sp>
            <p:nvSpPr>
              <p:cNvPr id="6" name="Google Shape;127;g1df773709a3_0_11">
                <a:extLst>
                  <a:ext uri="{FF2B5EF4-FFF2-40B4-BE49-F238E27FC236}">
                    <a16:creationId xmlns:a16="http://schemas.microsoft.com/office/drawing/2014/main" id="{1D6375A0-2EE9-3912-C2F9-4F62D19C3B4B}"/>
                  </a:ext>
                </a:extLst>
              </p:cNvPr>
              <p:cNvSpPr/>
              <p:nvPr/>
            </p:nvSpPr>
            <p:spPr>
              <a:xfrm>
                <a:off x="508000" y="869025"/>
                <a:ext cx="1248834" cy="527400"/>
              </a:xfrm>
              <a:prstGeom prst="rect">
                <a:avLst/>
              </a:prstGeom>
              <a:solidFill>
                <a:srgbClr val="FFFF00"/>
              </a:solidFill>
              <a:ln w="9525" cap="flat" cmpd="sng">
                <a:solidFill>
                  <a:schemeClr val="tx1">
                    <a:lumMod val="50000"/>
                    <a:lumOff val="50000"/>
                  </a:schemeClr>
                </a:solidFill>
                <a:prstDash val="solid"/>
                <a:round/>
                <a:headEnd type="none" w="sm" len="sm"/>
                <a:tailEnd type="none" w="sm" len="sm"/>
              </a:ln>
              <a:effectLst>
                <a:glow rad="101600">
                  <a:schemeClr val="accent2">
                    <a:satMod val="175000"/>
                    <a:alpha val="40000"/>
                  </a:schemeClr>
                </a:glow>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600" i="1" dirty="0">
                    <a:solidFill>
                      <a:schemeClr val="tx1"/>
                    </a:solidFill>
                  </a:rPr>
                  <a:t>p</a:t>
                </a:r>
                <a:r>
                  <a:rPr lang="en-US" sz="1600" dirty="0">
                    <a:solidFill>
                      <a:schemeClr val="tx1"/>
                    </a:solidFill>
                  </a:rPr>
                  <a:t>CO</a:t>
                </a:r>
                <a:r>
                  <a:rPr lang="en-US" sz="1600" baseline="-25000" dirty="0">
                    <a:solidFill>
                      <a:schemeClr val="tx1"/>
                    </a:solidFill>
                  </a:rPr>
                  <a:t>2</a:t>
                </a:r>
                <a:r>
                  <a:rPr lang="en-US" sz="1600" dirty="0">
                    <a:solidFill>
                      <a:schemeClr val="tx1"/>
                    </a:solidFill>
                  </a:rPr>
                  <a:t> observation</a:t>
                </a:r>
                <a:endParaRPr sz="1600" dirty="0">
                  <a:solidFill>
                    <a:schemeClr val="tx1"/>
                  </a:solidFill>
                </a:endParaRPr>
              </a:p>
            </p:txBody>
          </p:sp>
          <p:sp>
            <p:nvSpPr>
              <p:cNvPr id="7" name="Google Shape;128;g1df773709a3_0_11">
                <a:extLst>
                  <a:ext uri="{FF2B5EF4-FFF2-40B4-BE49-F238E27FC236}">
                    <a16:creationId xmlns:a16="http://schemas.microsoft.com/office/drawing/2014/main" id="{DB8901F6-8ACA-FD03-F89E-8AB5EE6AFD23}"/>
                  </a:ext>
                </a:extLst>
              </p:cNvPr>
              <p:cNvSpPr/>
              <p:nvPr/>
            </p:nvSpPr>
            <p:spPr>
              <a:xfrm>
                <a:off x="1887991" y="869025"/>
                <a:ext cx="1933052"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t>Environ. Predictors (X</a:t>
                </a:r>
                <a:r>
                  <a:rPr lang="en-US" sz="1600" baseline="-25000" dirty="0"/>
                  <a:t>1</a:t>
                </a:r>
                <a:r>
                  <a:rPr lang="en-US" sz="1600" dirty="0"/>
                  <a:t>,X</a:t>
                </a:r>
                <a:r>
                  <a:rPr lang="en-US" sz="1600" baseline="-25000" dirty="0"/>
                  <a:t>2</a:t>
                </a:r>
                <a:r>
                  <a:rPr lang="en-US" sz="1600" dirty="0"/>
                  <a:t>,...)</a:t>
                </a:r>
                <a:endParaRPr sz="1600" dirty="0"/>
              </a:p>
            </p:txBody>
          </p:sp>
          <p:sp>
            <p:nvSpPr>
              <p:cNvPr id="8" name="Google Shape;129;g1df773709a3_0_11">
                <a:extLst>
                  <a:ext uri="{FF2B5EF4-FFF2-40B4-BE49-F238E27FC236}">
                    <a16:creationId xmlns:a16="http://schemas.microsoft.com/office/drawing/2014/main" id="{4026E8A5-A067-31BF-B2D4-B6FC904A97EA}"/>
                  </a:ext>
                </a:extLst>
              </p:cNvPr>
              <p:cNvSpPr/>
              <p:nvPr/>
            </p:nvSpPr>
            <p:spPr>
              <a:xfrm>
                <a:off x="508000" y="3170766"/>
                <a:ext cx="1141081"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Train</a:t>
                </a:r>
                <a:r>
                  <a:rPr lang="en-US" altLang="zh-CN" sz="1800" dirty="0"/>
                  <a:t>ing</a:t>
                </a:r>
                <a:endParaRPr sz="1800" dirty="0"/>
              </a:p>
            </p:txBody>
          </p:sp>
          <p:sp>
            <p:nvSpPr>
              <p:cNvPr id="9" name="Google Shape;130;g1df773709a3_0_11">
                <a:extLst>
                  <a:ext uri="{FF2B5EF4-FFF2-40B4-BE49-F238E27FC236}">
                    <a16:creationId xmlns:a16="http://schemas.microsoft.com/office/drawing/2014/main" id="{3D2E41F8-CB0F-34A8-017C-8FECA412FD35}"/>
                  </a:ext>
                </a:extLst>
              </p:cNvPr>
              <p:cNvSpPr/>
              <p:nvPr/>
            </p:nvSpPr>
            <p:spPr>
              <a:xfrm>
                <a:off x="1939819" y="3167219"/>
                <a:ext cx="1887658"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Cross-validation</a:t>
                </a:r>
                <a:endParaRPr sz="1800" dirty="0"/>
              </a:p>
            </p:txBody>
          </p:sp>
          <p:sp>
            <p:nvSpPr>
              <p:cNvPr id="11" name="Google Shape;131;g1df773709a3_0_11">
                <a:extLst>
                  <a:ext uri="{FF2B5EF4-FFF2-40B4-BE49-F238E27FC236}">
                    <a16:creationId xmlns:a16="http://schemas.microsoft.com/office/drawing/2014/main" id="{41CCF680-B21D-EEBE-6B41-BA6B69ED3051}"/>
                  </a:ext>
                </a:extLst>
              </p:cNvPr>
              <p:cNvSpPr/>
              <p:nvPr/>
            </p:nvSpPr>
            <p:spPr>
              <a:xfrm>
                <a:off x="508000" y="1989002"/>
                <a:ext cx="3323178"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Sorting and Matchup</a:t>
                </a:r>
                <a:endParaRPr sz="1800" dirty="0"/>
              </a:p>
            </p:txBody>
          </p:sp>
          <p:sp>
            <p:nvSpPr>
              <p:cNvPr id="13" name="Google Shape;132;g1df773709a3_0_11">
                <a:extLst>
                  <a:ext uri="{FF2B5EF4-FFF2-40B4-BE49-F238E27FC236}">
                    <a16:creationId xmlns:a16="http://schemas.microsoft.com/office/drawing/2014/main" id="{7E5E0E85-479D-F06A-A950-604EFCEAED17}"/>
                  </a:ext>
                </a:extLst>
              </p:cNvPr>
              <p:cNvSpPr/>
              <p:nvPr/>
            </p:nvSpPr>
            <p:spPr>
              <a:xfrm>
                <a:off x="507999" y="4333640"/>
                <a:ext cx="3298329" cy="5274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Random Forest Model</a:t>
                </a:r>
                <a:endParaRPr sz="1800" dirty="0"/>
              </a:p>
            </p:txBody>
          </p:sp>
          <p:sp>
            <p:nvSpPr>
              <p:cNvPr id="14" name="Google Shape;133;g1df773709a3_0_11">
                <a:extLst>
                  <a:ext uri="{FF2B5EF4-FFF2-40B4-BE49-F238E27FC236}">
                    <a16:creationId xmlns:a16="http://schemas.microsoft.com/office/drawing/2014/main" id="{4AAF98F1-13A7-A7CF-F05C-05E7E650D965}"/>
                  </a:ext>
                </a:extLst>
              </p:cNvPr>
              <p:cNvSpPr/>
              <p:nvPr/>
            </p:nvSpPr>
            <p:spPr>
              <a:xfrm>
                <a:off x="507998" y="5358086"/>
                <a:ext cx="3298330" cy="5274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t>Reconstruction</a:t>
                </a:r>
                <a:endParaRPr sz="1800"/>
              </a:p>
            </p:txBody>
          </p:sp>
          <p:grpSp>
            <p:nvGrpSpPr>
              <p:cNvPr id="15" name="Group 14">
                <a:extLst>
                  <a:ext uri="{FF2B5EF4-FFF2-40B4-BE49-F238E27FC236}">
                    <a16:creationId xmlns:a16="http://schemas.microsoft.com/office/drawing/2014/main" id="{FF39E0E8-AD9E-7232-5CEA-5B0AF19AD72D}"/>
                  </a:ext>
                </a:extLst>
              </p:cNvPr>
              <p:cNvGrpSpPr/>
              <p:nvPr/>
            </p:nvGrpSpPr>
            <p:grpSpPr>
              <a:xfrm>
                <a:off x="1128518" y="1404895"/>
                <a:ext cx="1722100" cy="599081"/>
                <a:chOff x="1138767" y="1390075"/>
                <a:chExt cx="1722100" cy="599081"/>
              </a:xfrm>
            </p:grpSpPr>
            <p:cxnSp>
              <p:nvCxnSpPr>
                <p:cNvPr id="31" name="Connector: Elbow 30">
                  <a:extLst>
                    <a:ext uri="{FF2B5EF4-FFF2-40B4-BE49-F238E27FC236}">
                      <a16:creationId xmlns:a16="http://schemas.microsoft.com/office/drawing/2014/main" id="{66C075CD-3D57-33FF-A01E-DBEE60E9BF7F}"/>
                    </a:ext>
                  </a:extLst>
                </p:cNvPr>
                <p:cNvCxnSpPr>
                  <a:cxnSpLocks/>
                  <a:stCxn id="6" idx="2"/>
                  <a:endCxn id="7" idx="2"/>
                </p:cNvCxnSpPr>
                <p:nvPr/>
              </p:nvCxnSpPr>
              <p:spPr>
                <a:xfrm rot="16200000" flipH="1">
                  <a:off x="1993467" y="535375"/>
                  <a:ext cx="12700" cy="1722100"/>
                </a:xfrm>
                <a:prstGeom prst="bentConnector3">
                  <a:avLst>
                    <a:gd name="adj1" fmla="val 1800000"/>
                  </a:avLst>
                </a:prstGeom>
                <a:ln w="28575">
                  <a:solidFill>
                    <a:schemeClr val="tx2">
                      <a:lumMod val="50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58BF19CB-F299-5450-14CB-28DC6299C952}"/>
                    </a:ext>
                  </a:extLst>
                </p:cNvPr>
                <p:cNvCxnSpPr>
                  <a:cxnSpLocks/>
                </p:cNvCxnSpPr>
                <p:nvPr/>
              </p:nvCxnSpPr>
              <p:spPr>
                <a:xfrm>
                  <a:off x="1976814" y="1637184"/>
                  <a:ext cx="0" cy="351972"/>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CACD3658-C390-AA0B-53CF-03A15C79BEB7}"/>
                  </a:ext>
                </a:extLst>
              </p:cNvPr>
              <p:cNvGrpSpPr/>
              <p:nvPr/>
            </p:nvGrpSpPr>
            <p:grpSpPr>
              <a:xfrm>
                <a:off x="1045180" y="2502816"/>
                <a:ext cx="1905341" cy="664403"/>
                <a:chOff x="1191522" y="1028639"/>
                <a:chExt cx="1905341" cy="664403"/>
              </a:xfrm>
            </p:grpSpPr>
            <p:cxnSp>
              <p:nvCxnSpPr>
                <p:cNvPr id="29" name="Connector: Elbow 28">
                  <a:extLst>
                    <a:ext uri="{FF2B5EF4-FFF2-40B4-BE49-F238E27FC236}">
                      <a16:creationId xmlns:a16="http://schemas.microsoft.com/office/drawing/2014/main" id="{BA7A6EE6-8AF9-FA77-FA42-56AB0E3EE0D1}"/>
                    </a:ext>
                  </a:extLst>
                </p:cNvPr>
                <p:cNvCxnSpPr/>
                <p:nvPr/>
              </p:nvCxnSpPr>
              <p:spPr>
                <a:xfrm rot="16200000" flipH="1">
                  <a:off x="2137843" y="734021"/>
                  <a:ext cx="12700" cy="1905341"/>
                </a:xfrm>
                <a:prstGeom prst="bentConnector3">
                  <a:avLst>
                    <a:gd name="adj1" fmla="val -2478260"/>
                  </a:avLst>
                </a:prstGeom>
                <a:ln w="28575">
                  <a:solidFill>
                    <a:schemeClr val="tx2">
                      <a:lumMod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3F304F1-353D-EFF6-0ECE-640316B8C689}"/>
                    </a:ext>
                  </a:extLst>
                </p:cNvPr>
                <p:cNvCxnSpPr>
                  <a:cxnSpLocks/>
                </p:cNvCxnSpPr>
                <p:nvPr/>
              </p:nvCxnSpPr>
              <p:spPr>
                <a:xfrm>
                  <a:off x="2121384" y="1028639"/>
                  <a:ext cx="0" cy="351972"/>
                </a:xfrm>
                <a:prstGeom prst="straightConnector1">
                  <a:avLst/>
                </a:prstGeom>
                <a:ln w="28575">
                  <a:solidFill>
                    <a:schemeClr val="tx2">
                      <a:lumMod val="50000"/>
                    </a:schemeClr>
                  </a:solidFill>
                  <a:headEnd type="none"/>
                  <a:tailEnd type="none" w="lg" len="lg"/>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2E0CBE3E-DE53-85EB-93F7-7252E306F1A4}"/>
                  </a:ext>
                </a:extLst>
              </p:cNvPr>
              <p:cNvGrpSpPr/>
              <p:nvPr/>
            </p:nvGrpSpPr>
            <p:grpSpPr>
              <a:xfrm>
                <a:off x="1045180" y="3687080"/>
                <a:ext cx="1905341" cy="649931"/>
                <a:chOff x="1012616" y="1390075"/>
                <a:chExt cx="1905341" cy="649931"/>
              </a:xfrm>
            </p:grpSpPr>
            <p:cxnSp>
              <p:nvCxnSpPr>
                <p:cNvPr id="26" name="Connector: Elbow 25">
                  <a:extLst>
                    <a:ext uri="{FF2B5EF4-FFF2-40B4-BE49-F238E27FC236}">
                      <a16:creationId xmlns:a16="http://schemas.microsoft.com/office/drawing/2014/main" id="{7F5F6B78-627B-A92A-363C-AFB44B9FCEAD}"/>
                    </a:ext>
                  </a:extLst>
                </p:cNvPr>
                <p:cNvCxnSpPr/>
                <p:nvPr/>
              </p:nvCxnSpPr>
              <p:spPr>
                <a:xfrm rot="16200000" flipH="1">
                  <a:off x="1958937" y="443754"/>
                  <a:ext cx="12700" cy="1905341"/>
                </a:xfrm>
                <a:prstGeom prst="bentConnector3">
                  <a:avLst>
                    <a:gd name="adj1" fmla="val 2426087"/>
                  </a:avLst>
                </a:prstGeom>
                <a:ln w="28575">
                  <a:solidFill>
                    <a:schemeClr val="tx2">
                      <a:lumMod val="50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852F1B96-8A0D-A844-B579-968848364E21}"/>
                    </a:ext>
                  </a:extLst>
                </p:cNvPr>
                <p:cNvCxnSpPr>
                  <a:cxnSpLocks/>
                </p:cNvCxnSpPr>
                <p:nvPr/>
              </p:nvCxnSpPr>
              <p:spPr>
                <a:xfrm>
                  <a:off x="1953005" y="1688034"/>
                  <a:ext cx="0" cy="351972"/>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cxnSp>
            <p:nvCxnSpPr>
              <p:cNvPr id="22" name="Straight Arrow Connector 21">
                <a:extLst>
                  <a:ext uri="{FF2B5EF4-FFF2-40B4-BE49-F238E27FC236}">
                    <a16:creationId xmlns:a16="http://schemas.microsoft.com/office/drawing/2014/main" id="{A39778DC-9139-B6D0-FF99-8B67523B3307}"/>
                  </a:ext>
                </a:extLst>
              </p:cNvPr>
              <p:cNvCxnSpPr>
                <a:cxnSpLocks/>
              </p:cNvCxnSpPr>
              <p:nvPr/>
            </p:nvCxnSpPr>
            <p:spPr>
              <a:xfrm>
                <a:off x="1975042" y="4861040"/>
                <a:ext cx="0" cy="496599"/>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sp>
          <p:nvSpPr>
            <p:cNvPr id="5" name="Google Shape;131;g1df773709a3_0_11">
              <a:extLst>
                <a:ext uri="{FF2B5EF4-FFF2-40B4-BE49-F238E27FC236}">
                  <a16:creationId xmlns:a16="http://schemas.microsoft.com/office/drawing/2014/main" id="{824E7195-EF1C-4F81-0A1E-727A68AB6721}"/>
                </a:ext>
              </a:extLst>
            </p:cNvPr>
            <p:cNvSpPr/>
            <p:nvPr/>
          </p:nvSpPr>
          <p:spPr>
            <a:xfrm>
              <a:off x="21286" y="463859"/>
              <a:ext cx="3716581"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Machine Learning Model</a:t>
              </a:r>
              <a:endParaRPr sz="2300" b="1" dirty="0">
                <a:solidFill>
                  <a:schemeClr val="bg1"/>
                </a:solidFill>
              </a:endParaRPr>
            </a:p>
          </p:txBody>
        </p:sp>
      </p:grpSp>
    </p:spTree>
    <p:extLst>
      <p:ext uri="{BB962C8B-B14F-4D97-AF65-F5344CB8AC3E}">
        <p14:creationId xmlns:p14="http://schemas.microsoft.com/office/powerpoint/2010/main" val="3545111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1df773709a3_0_4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graphicFrame>
        <p:nvGraphicFramePr>
          <p:cNvPr id="2" name="Table 2">
            <a:extLst>
              <a:ext uri="{FF2B5EF4-FFF2-40B4-BE49-F238E27FC236}">
                <a16:creationId xmlns:a16="http://schemas.microsoft.com/office/drawing/2014/main" id="{2A760006-8AAA-9914-ABC5-E7D5228E63DD}"/>
              </a:ext>
            </a:extLst>
          </p:cNvPr>
          <p:cNvGraphicFramePr>
            <a:graphicFrameLocks noGrp="1"/>
          </p:cNvGraphicFramePr>
          <p:nvPr>
            <p:extLst>
              <p:ext uri="{D42A27DB-BD31-4B8C-83A1-F6EECF244321}">
                <p14:modId xmlns:p14="http://schemas.microsoft.com/office/powerpoint/2010/main" val="2074496854"/>
              </p:ext>
            </p:extLst>
          </p:nvPr>
        </p:nvGraphicFramePr>
        <p:xfrm>
          <a:off x="4206764" y="251670"/>
          <a:ext cx="6423750" cy="2891056"/>
        </p:xfrm>
        <a:graphic>
          <a:graphicData uri="http://schemas.openxmlformats.org/drawingml/2006/table">
            <a:tbl>
              <a:tblPr firstRow="1" bandRow="1">
                <a:tableStyleId>{80C2E9DB-6319-49B7-834B-37AE80D02C46}</a:tableStyleId>
              </a:tblPr>
              <a:tblGrid>
                <a:gridCol w="1629351">
                  <a:extLst>
                    <a:ext uri="{9D8B030D-6E8A-4147-A177-3AD203B41FA5}">
                      <a16:colId xmlns:a16="http://schemas.microsoft.com/office/drawing/2014/main" val="2443256992"/>
                    </a:ext>
                  </a:extLst>
                </a:gridCol>
                <a:gridCol w="2463167">
                  <a:extLst>
                    <a:ext uri="{9D8B030D-6E8A-4147-A177-3AD203B41FA5}">
                      <a16:colId xmlns:a16="http://schemas.microsoft.com/office/drawing/2014/main" val="1187914517"/>
                    </a:ext>
                  </a:extLst>
                </a:gridCol>
                <a:gridCol w="1249526">
                  <a:extLst>
                    <a:ext uri="{9D8B030D-6E8A-4147-A177-3AD203B41FA5}">
                      <a16:colId xmlns:a16="http://schemas.microsoft.com/office/drawing/2014/main" val="1885331872"/>
                    </a:ext>
                  </a:extLst>
                </a:gridCol>
                <a:gridCol w="1081706">
                  <a:extLst>
                    <a:ext uri="{9D8B030D-6E8A-4147-A177-3AD203B41FA5}">
                      <a16:colId xmlns:a16="http://schemas.microsoft.com/office/drawing/2014/main" val="3416324791"/>
                    </a:ext>
                  </a:extLst>
                </a:gridCol>
              </a:tblGrid>
              <a:tr h="187147">
                <a:tc gridSpan="4">
                  <a:txBody>
                    <a:bodyPr/>
                    <a:lstStyle/>
                    <a:p>
                      <a:pPr algn="l"/>
                      <a:r>
                        <a:rPr lang="en-US" sz="2000" b="1" dirty="0"/>
                        <a:t>Environmental Predictors (2008-2019)</a:t>
                      </a:r>
                    </a:p>
                  </a:txBody>
                  <a:tcPr>
                    <a:lnL w="12700" cap="flat" cmpd="sng" algn="ctr">
                      <a:no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r>
                        <a:rPr lang="en-US" dirty="0"/>
                        <a:t>ECCO2</a:t>
                      </a:r>
                    </a:p>
                  </a:txBody>
                  <a:tcPr/>
                </a:tc>
                <a:tc hMerge="1">
                  <a:txBody>
                    <a:bodyPr/>
                    <a:lstStyle/>
                    <a:p>
                      <a:pPr algn="r"/>
                      <a:r>
                        <a:rPr lang="en-US" dirty="0"/>
                        <a:t>3-day</a:t>
                      </a:r>
                    </a:p>
                  </a:txBody>
                  <a:tcPr/>
                </a:tc>
                <a:tc hMerge="1">
                  <a:txBody>
                    <a:bodyPr/>
                    <a:lstStyle/>
                    <a:p>
                      <a:pPr>
                        <a:tabLst/>
                      </a:pPr>
                      <a:r>
                        <a:rPr lang="en-US" sz="1400" b="0" i="0" u="none" strike="noStrike" cap="none" dirty="0">
                          <a:solidFill>
                            <a:schemeClr val="dk1"/>
                          </a:solidFill>
                          <a:latin typeface="Arial"/>
                          <a:ea typeface="Calibri"/>
                          <a:cs typeface="Calibri"/>
                          <a:sym typeface="Calibri"/>
                        </a:rPr>
                        <a:t>1/4</a:t>
                      </a:r>
                      <a:r>
                        <a:rPr lang="en-US" sz="1400" b="0" i="0" u="none" strike="noStrike" cap="none" baseline="30000" dirty="0">
                          <a:solidFill>
                            <a:schemeClr val="dk1"/>
                          </a:solidFill>
                          <a:latin typeface="Arial"/>
                          <a:ea typeface="Calibri"/>
                          <a:cs typeface="Calibri"/>
                          <a:sym typeface="Calibri"/>
                        </a:rPr>
                        <a:t>o</a:t>
                      </a:r>
                      <a:endParaRPr lang="en-US" dirty="0"/>
                    </a:p>
                  </a:txBody>
                  <a:tcPr/>
                </a:tc>
                <a:extLst>
                  <a:ext uri="{0D108BD9-81ED-4DB2-BD59-A6C34878D82A}">
                    <a16:rowId xmlns:a16="http://schemas.microsoft.com/office/drawing/2014/main" val="531179233"/>
                  </a:ext>
                </a:extLst>
              </a:tr>
              <a:tr h="187147">
                <a:tc>
                  <a:txBody>
                    <a:bodyPr/>
                    <a:lstStyle/>
                    <a:p>
                      <a:r>
                        <a:rPr lang="en-US" sz="1600" b="1" dirty="0"/>
                        <a:t>SSS</a:t>
                      </a:r>
                    </a:p>
                  </a:txBody>
                  <a:tcPr>
                    <a:lnT w="28575" cap="flat" cmpd="sng" algn="ctr">
                      <a:solidFill>
                        <a:schemeClr val="tx1"/>
                      </a:solidFill>
                      <a:prstDash val="solid"/>
                      <a:round/>
                      <a:headEnd type="none" w="med" len="med"/>
                      <a:tailEnd type="none" w="med" len="med"/>
                    </a:lnT>
                  </a:tcPr>
                </a:tc>
                <a:tc>
                  <a:txBody>
                    <a:bodyPr/>
                    <a:lstStyle/>
                    <a:p>
                      <a:r>
                        <a:rPr lang="en-US" sz="1600" dirty="0"/>
                        <a:t>ECCO2</a:t>
                      </a:r>
                    </a:p>
                  </a:txBody>
                  <a:tcPr>
                    <a:lnT w="28575" cap="flat" cmpd="sng" algn="ctr">
                      <a:solidFill>
                        <a:schemeClr val="tx1"/>
                      </a:solidFill>
                      <a:prstDash val="solid"/>
                      <a:round/>
                      <a:headEnd type="none" w="med" len="med"/>
                      <a:tailEnd type="none" w="med" len="med"/>
                    </a:lnT>
                  </a:tcPr>
                </a:tc>
                <a:tc>
                  <a:txBody>
                    <a:bodyPr/>
                    <a:lstStyle/>
                    <a:p>
                      <a:pPr algn="r"/>
                      <a:r>
                        <a:rPr lang="en-US" sz="1600" dirty="0"/>
                        <a:t>3-day</a:t>
                      </a:r>
                    </a:p>
                  </a:txBody>
                  <a:tcPr>
                    <a:lnT w="28575" cap="flat" cmpd="sng" algn="ctr">
                      <a:solidFill>
                        <a:schemeClr val="tx1"/>
                      </a:solidFill>
                      <a:prstDash val="solid"/>
                      <a:round/>
                      <a:headEnd type="none" w="med" len="med"/>
                      <a:tailEnd type="none" w="med" len="med"/>
                    </a:lnT>
                  </a:tcPr>
                </a:tc>
                <a:tc>
                  <a:txBody>
                    <a:bodyPr/>
                    <a:lstStyle/>
                    <a:p>
                      <a:pPr>
                        <a:tabLst/>
                      </a:pPr>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14908997"/>
                  </a:ext>
                </a:extLst>
              </a:tr>
              <a:tr h="374293">
                <a:tc>
                  <a:txBody>
                    <a:bodyPr/>
                    <a:lstStyle/>
                    <a:p>
                      <a:r>
                        <a:rPr lang="en-US" sz="1600" b="1" dirty="0"/>
                        <a:t>SST</a:t>
                      </a:r>
                    </a:p>
                  </a:txBody>
                  <a:tcPr/>
                </a:tc>
                <a:tc>
                  <a:txBody>
                    <a:bodyPr/>
                    <a:lstStyle/>
                    <a:p>
                      <a:r>
                        <a:rPr lang="en-US" sz="1600" dirty="0"/>
                        <a:t>OISST</a:t>
                      </a:r>
                    </a:p>
                  </a:txBody>
                  <a:tcPr/>
                </a:tc>
                <a:tc>
                  <a:txBody>
                    <a:bodyPr/>
                    <a:lstStyle/>
                    <a:p>
                      <a:pPr algn="r"/>
                      <a:r>
                        <a:rPr lang="en-US" sz="1600" dirty="0"/>
                        <a:t>Daily</a:t>
                      </a:r>
                    </a:p>
                  </a:txBody>
                  <a:tcPr/>
                </a:tc>
                <a:tc>
                  <a:txBody>
                    <a:bodyPr/>
                    <a:lstStyle/>
                    <a:p>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tc>
                <a:extLst>
                  <a:ext uri="{0D108BD9-81ED-4DB2-BD59-A6C34878D82A}">
                    <a16:rowId xmlns:a16="http://schemas.microsoft.com/office/drawing/2014/main" val="712216154"/>
                  </a:ext>
                </a:extLst>
              </a:tr>
              <a:tr h="374293">
                <a:tc>
                  <a:txBody>
                    <a:bodyPr/>
                    <a:lstStyle/>
                    <a:p>
                      <a:r>
                        <a:rPr lang="en-US" sz="1600" b="1" dirty="0" err="1"/>
                        <a:t>Chla</a:t>
                      </a:r>
                      <a:endParaRPr lang="en-US" sz="1600" b="1" dirty="0"/>
                    </a:p>
                  </a:txBody>
                  <a:tcPr/>
                </a:tc>
                <a:tc>
                  <a:txBody>
                    <a:bodyPr/>
                    <a:lstStyle/>
                    <a:p>
                      <a:r>
                        <a:rPr lang="en-US" sz="1600" dirty="0" err="1"/>
                        <a:t>GlobColour</a:t>
                      </a:r>
                      <a:endParaRPr lang="en-US" sz="1600" dirty="0"/>
                    </a:p>
                  </a:txBody>
                  <a:tcPr/>
                </a:tc>
                <a:tc>
                  <a:txBody>
                    <a:bodyPr/>
                    <a:lstStyle/>
                    <a:p>
                      <a:pPr algn="r"/>
                      <a:r>
                        <a:rPr lang="en-US" sz="1600" dirty="0"/>
                        <a:t>8-day</a:t>
                      </a:r>
                    </a:p>
                  </a:txBody>
                  <a:tcPr/>
                </a:tc>
                <a:tc>
                  <a:txBody>
                    <a:bodyPr/>
                    <a:lstStyle/>
                    <a:p>
                      <a:r>
                        <a:rPr lang="en-US" sz="1600" b="0" i="0" u="none" strike="noStrike" cap="none" dirty="0">
                          <a:solidFill>
                            <a:schemeClr val="dk1"/>
                          </a:solidFill>
                          <a:latin typeface="Arial"/>
                          <a:ea typeface="Calibri"/>
                          <a:cs typeface="Calibri"/>
                          <a:sym typeface="Calibri"/>
                        </a:rPr>
                        <a:t>1/24</a:t>
                      </a:r>
                      <a:r>
                        <a:rPr lang="en-US" sz="1600" b="0" i="0" u="none" strike="noStrike" cap="none" baseline="30000" dirty="0">
                          <a:solidFill>
                            <a:schemeClr val="dk1"/>
                          </a:solidFill>
                          <a:latin typeface="Arial"/>
                          <a:ea typeface="Calibri"/>
                          <a:cs typeface="Calibri"/>
                          <a:sym typeface="Calibri"/>
                        </a:rPr>
                        <a:t>o</a:t>
                      </a:r>
                      <a:endParaRPr lang="en-US" sz="1600" dirty="0"/>
                    </a:p>
                  </a:txBody>
                  <a:tcPr/>
                </a:tc>
                <a:extLst>
                  <a:ext uri="{0D108BD9-81ED-4DB2-BD59-A6C34878D82A}">
                    <a16:rowId xmlns:a16="http://schemas.microsoft.com/office/drawing/2014/main" val="505874496"/>
                  </a:ext>
                </a:extLst>
              </a:tr>
              <a:tr h="366097">
                <a:tc>
                  <a:txBody>
                    <a:bodyPr/>
                    <a:lstStyle/>
                    <a:p>
                      <a:r>
                        <a:rPr lang="en-US" sz="1600" b="1" dirty="0"/>
                        <a:t>Daylength</a:t>
                      </a:r>
                    </a:p>
                  </a:txBody>
                  <a:tcPr/>
                </a:tc>
                <a:tc>
                  <a:txBody>
                    <a:bodyPr/>
                    <a:lstStyle/>
                    <a:p>
                      <a:r>
                        <a:rPr lang="en-US" sz="1600" dirty="0"/>
                        <a:t>Theoretical values</a:t>
                      </a:r>
                    </a:p>
                  </a:txBody>
                  <a:tcPr/>
                </a:tc>
                <a:tc>
                  <a:txBody>
                    <a:bodyPr/>
                    <a:lstStyle/>
                    <a:p>
                      <a:pPr algn="r"/>
                      <a:r>
                        <a:rPr lang="en-US" sz="1600" dirty="0"/>
                        <a:t>Daily</a:t>
                      </a:r>
                    </a:p>
                  </a:txBody>
                  <a:tcPr/>
                </a:tc>
                <a:tc>
                  <a:txBody>
                    <a:bodyPr/>
                    <a:lstStyle/>
                    <a:p>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tc>
                <a:extLst>
                  <a:ext uri="{0D108BD9-81ED-4DB2-BD59-A6C34878D82A}">
                    <a16:rowId xmlns:a16="http://schemas.microsoft.com/office/drawing/2014/main" val="2476547146"/>
                  </a:ext>
                </a:extLst>
              </a:tr>
              <a:tr h="374293">
                <a:tc>
                  <a:txBody>
                    <a:bodyPr/>
                    <a:lstStyle/>
                    <a:p>
                      <a:r>
                        <a:rPr lang="en-US" sz="1600" b="1" dirty="0"/>
                        <a:t>Wind</a:t>
                      </a:r>
                      <a:r>
                        <a:rPr lang="en-US" sz="1600" b="1" baseline="30000" dirty="0"/>
                        <a:t>2</a:t>
                      </a:r>
                    </a:p>
                  </a:txBody>
                  <a:tcPr/>
                </a:tc>
                <a:tc>
                  <a:txBody>
                    <a:bodyPr/>
                    <a:lstStyle/>
                    <a:p>
                      <a:r>
                        <a:rPr lang="en-US" sz="1600" dirty="0"/>
                        <a:t>CCMP</a:t>
                      </a:r>
                    </a:p>
                  </a:txBody>
                  <a:tcPr/>
                </a:tc>
                <a:tc>
                  <a:txBody>
                    <a:bodyPr/>
                    <a:lstStyle/>
                    <a:p>
                      <a:pPr algn="r"/>
                      <a:r>
                        <a:rPr lang="en-US" sz="1600" dirty="0"/>
                        <a:t>6-hourly</a:t>
                      </a:r>
                    </a:p>
                  </a:txBody>
                  <a:tcPr/>
                </a:tc>
                <a:tc>
                  <a:txBody>
                    <a:bodyPr/>
                    <a:lstStyle/>
                    <a:p>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tc>
                <a:extLst>
                  <a:ext uri="{0D108BD9-81ED-4DB2-BD59-A6C34878D82A}">
                    <a16:rowId xmlns:a16="http://schemas.microsoft.com/office/drawing/2014/main" val="298242176"/>
                  </a:ext>
                </a:extLst>
              </a:tr>
              <a:tr h="187147">
                <a:tc>
                  <a:txBody>
                    <a:bodyPr/>
                    <a:lstStyle/>
                    <a:p>
                      <a:r>
                        <a:rPr lang="en-US" sz="1600" b="1" dirty="0"/>
                        <a:t>SIC</a:t>
                      </a:r>
                    </a:p>
                  </a:txBody>
                  <a:tcPr>
                    <a:lnB w="28575" cap="flat" cmpd="sng" algn="ctr">
                      <a:solidFill>
                        <a:schemeClr val="tx1"/>
                      </a:solidFill>
                      <a:prstDash val="solid"/>
                      <a:round/>
                      <a:headEnd type="none" w="med" len="med"/>
                      <a:tailEnd type="none" w="med" len="med"/>
                    </a:lnB>
                  </a:tcPr>
                </a:tc>
                <a:tc>
                  <a:txBody>
                    <a:bodyPr/>
                    <a:lstStyle/>
                    <a:p>
                      <a:r>
                        <a:rPr lang="en-US" sz="1600" dirty="0"/>
                        <a:t>NSIDC</a:t>
                      </a:r>
                    </a:p>
                  </a:txBody>
                  <a:tcPr>
                    <a:lnB w="28575" cap="flat" cmpd="sng" algn="ctr">
                      <a:solidFill>
                        <a:schemeClr val="tx1"/>
                      </a:solidFill>
                      <a:prstDash val="solid"/>
                      <a:round/>
                      <a:headEnd type="none" w="med" len="med"/>
                      <a:tailEnd type="none" w="med" len="med"/>
                    </a:lnB>
                  </a:tcPr>
                </a:tc>
                <a:tc>
                  <a:txBody>
                    <a:bodyPr/>
                    <a:lstStyle/>
                    <a:p>
                      <a:pPr algn="r"/>
                      <a:r>
                        <a:rPr lang="en-US" sz="1600" dirty="0"/>
                        <a:t>daily</a:t>
                      </a:r>
                    </a:p>
                  </a:txBody>
                  <a:tcPr>
                    <a:lnB w="28575" cap="flat" cmpd="sng" algn="ctr">
                      <a:solidFill>
                        <a:schemeClr val="tx1"/>
                      </a:solidFill>
                      <a:prstDash val="solid"/>
                      <a:round/>
                      <a:headEnd type="none" w="med" len="med"/>
                      <a:tailEnd type="none" w="med" len="med"/>
                    </a:lnB>
                  </a:tcPr>
                </a:tc>
                <a:tc>
                  <a:txBody>
                    <a:bodyPr/>
                    <a:lstStyle/>
                    <a:p>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217955"/>
                  </a:ext>
                </a:extLst>
              </a:tr>
              <a:tr h="187147">
                <a:tc gridSpan="2">
                  <a:txBody>
                    <a:bodyPr/>
                    <a:lstStyle/>
                    <a:p>
                      <a:pPr algn="ctr"/>
                      <a:r>
                        <a:rPr lang="en-US" sz="1600" b="1" dirty="0">
                          <a:solidFill>
                            <a:srgbClr val="FF0000"/>
                          </a:solidFill>
                        </a:rPr>
                        <a:t>Machine-Learning Model Resolution</a:t>
                      </a:r>
                    </a:p>
                  </a:txBody>
                  <a:tcPr>
                    <a:lnT w="28575" cap="flat" cmpd="sng" algn="ctr">
                      <a:solidFill>
                        <a:schemeClr val="tx1"/>
                      </a:solidFill>
                      <a:prstDash val="solid"/>
                      <a:round/>
                      <a:headEnd type="none" w="med" len="med"/>
                      <a:tailEnd type="none" w="med" len="med"/>
                    </a:lnT>
                  </a:tcPr>
                </a:tc>
                <a:tc hMerge="1">
                  <a:txBody>
                    <a:bodyPr/>
                    <a:lstStyle/>
                    <a:p>
                      <a:endParaRPr lang="en-US" dirty="0"/>
                    </a:p>
                  </a:txBody>
                  <a:tcPr/>
                </a:tc>
                <a:tc>
                  <a:txBody>
                    <a:bodyPr/>
                    <a:lstStyle/>
                    <a:p>
                      <a:pPr algn="r"/>
                      <a:r>
                        <a:rPr lang="en-US" sz="1600" b="1" dirty="0">
                          <a:solidFill>
                            <a:srgbClr val="FF0000"/>
                          </a:solidFill>
                        </a:rPr>
                        <a:t>8-day</a:t>
                      </a:r>
                    </a:p>
                  </a:txBody>
                  <a:tcPr>
                    <a:lnT w="28575" cap="flat" cmpd="sng" algn="ctr">
                      <a:solidFill>
                        <a:schemeClr val="tx1"/>
                      </a:solidFill>
                      <a:prstDash val="solid"/>
                      <a:round/>
                      <a:headEnd type="none" w="med" len="med"/>
                      <a:tailEnd type="none" w="med" len="med"/>
                    </a:lnT>
                  </a:tcPr>
                </a:tc>
                <a:tc>
                  <a:txBody>
                    <a:bodyPr/>
                    <a:lstStyle/>
                    <a:p>
                      <a:r>
                        <a:rPr lang="en-US" sz="1600" b="1" dirty="0">
                          <a:solidFill>
                            <a:srgbClr val="FF0000"/>
                          </a:solidFill>
                        </a:rPr>
                        <a:t>6 km</a:t>
                      </a:r>
                    </a:p>
                  </a:txBody>
                  <a:tcP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4889430"/>
                  </a:ext>
                </a:extLst>
              </a:tr>
            </a:tbl>
          </a:graphicData>
        </a:graphic>
      </p:graphicFrame>
      <p:grpSp>
        <p:nvGrpSpPr>
          <p:cNvPr id="46" name="Group 45">
            <a:extLst>
              <a:ext uri="{FF2B5EF4-FFF2-40B4-BE49-F238E27FC236}">
                <a16:creationId xmlns:a16="http://schemas.microsoft.com/office/drawing/2014/main" id="{18943D15-3E64-16EC-A449-F176E986CA8C}"/>
              </a:ext>
            </a:extLst>
          </p:cNvPr>
          <p:cNvGrpSpPr/>
          <p:nvPr/>
        </p:nvGrpSpPr>
        <p:grpSpPr>
          <a:xfrm>
            <a:off x="-6774" y="0"/>
            <a:ext cx="3723354" cy="6858000"/>
            <a:chOff x="14513" y="217155"/>
            <a:chExt cx="3723354" cy="6858000"/>
          </a:xfrm>
        </p:grpSpPr>
        <p:sp>
          <p:nvSpPr>
            <p:cNvPr id="47" name="Rectangle 46">
              <a:extLst>
                <a:ext uri="{FF2B5EF4-FFF2-40B4-BE49-F238E27FC236}">
                  <a16:creationId xmlns:a16="http://schemas.microsoft.com/office/drawing/2014/main" id="{D9C4ED28-3D49-04CE-7047-7A58CB40F538}"/>
                </a:ext>
              </a:extLst>
            </p:cNvPr>
            <p:cNvSpPr/>
            <p:nvPr/>
          </p:nvSpPr>
          <p:spPr>
            <a:xfrm>
              <a:off x="14513" y="217155"/>
              <a:ext cx="3723354" cy="6858000"/>
            </a:xfrm>
            <a:prstGeom prst="rect">
              <a:avLst/>
            </a:prstGeom>
            <a:solidFill>
              <a:schemeClr val="accent5">
                <a:lumMod val="20000"/>
                <a:lumOff val="8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C7FCDCA0-9286-6F07-F8C4-A283C5E7D844}"/>
                </a:ext>
              </a:extLst>
            </p:cNvPr>
            <p:cNvGrpSpPr/>
            <p:nvPr/>
          </p:nvGrpSpPr>
          <p:grpSpPr>
            <a:xfrm>
              <a:off x="216450" y="1339889"/>
              <a:ext cx="3323180" cy="5016461"/>
              <a:chOff x="507998" y="869025"/>
              <a:chExt cx="3323180" cy="5016461"/>
            </a:xfrm>
          </p:grpSpPr>
          <p:sp>
            <p:nvSpPr>
              <p:cNvPr id="50" name="Google Shape;127;g1df773709a3_0_11">
                <a:extLst>
                  <a:ext uri="{FF2B5EF4-FFF2-40B4-BE49-F238E27FC236}">
                    <a16:creationId xmlns:a16="http://schemas.microsoft.com/office/drawing/2014/main" id="{22EAB3FF-512D-18A3-7CDF-CEE2B67BB719}"/>
                  </a:ext>
                </a:extLst>
              </p:cNvPr>
              <p:cNvSpPr/>
              <p:nvPr/>
            </p:nvSpPr>
            <p:spPr>
              <a:xfrm>
                <a:off x="508000" y="869025"/>
                <a:ext cx="1248834" cy="527400"/>
              </a:xfrm>
              <a:prstGeom prst="rect">
                <a:avLst/>
              </a:prstGeom>
              <a:solidFill>
                <a:schemeClr val="bg1"/>
              </a:solidFill>
              <a:ln w="9525" cap="flat" cmpd="sng">
                <a:solidFill>
                  <a:schemeClr val="dk2"/>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600" i="1" dirty="0">
                    <a:solidFill>
                      <a:schemeClr val="tx1"/>
                    </a:solidFill>
                  </a:rPr>
                  <a:t>p</a:t>
                </a:r>
                <a:r>
                  <a:rPr lang="en-US" sz="1600" dirty="0">
                    <a:solidFill>
                      <a:schemeClr val="tx1"/>
                    </a:solidFill>
                  </a:rPr>
                  <a:t>CO</a:t>
                </a:r>
                <a:r>
                  <a:rPr lang="en-US" sz="1600" baseline="-25000" dirty="0">
                    <a:solidFill>
                      <a:schemeClr val="tx1"/>
                    </a:solidFill>
                  </a:rPr>
                  <a:t>2</a:t>
                </a:r>
                <a:r>
                  <a:rPr lang="en-US" sz="1600" dirty="0">
                    <a:solidFill>
                      <a:schemeClr val="tx1"/>
                    </a:solidFill>
                  </a:rPr>
                  <a:t> observation</a:t>
                </a:r>
                <a:endParaRPr sz="1600" dirty="0">
                  <a:solidFill>
                    <a:schemeClr val="tx1"/>
                  </a:solidFill>
                </a:endParaRPr>
              </a:p>
            </p:txBody>
          </p:sp>
          <p:sp>
            <p:nvSpPr>
              <p:cNvPr id="51" name="Google Shape;128;g1df773709a3_0_11">
                <a:extLst>
                  <a:ext uri="{FF2B5EF4-FFF2-40B4-BE49-F238E27FC236}">
                    <a16:creationId xmlns:a16="http://schemas.microsoft.com/office/drawing/2014/main" id="{6D2F8EFE-CF8E-12D4-EDF3-A3E458562B52}"/>
                  </a:ext>
                </a:extLst>
              </p:cNvPr>
              <p:cNvSpPr/>
              <p:nvPr/>
            </p:nvSpPr>
            <p:spPr>
              <a:xfrm>
                <a:off x="1887991" y="869025"/>
                <a:ext cx="1933052" cy="527400"/>
              </a:xfrm>
              <a:prstGeom prst="rect">
                <a:avLst/>
              </a:prstGeom>
              <a:solidFill>
                <a:srgbClr val="FFFF00"/>
              </a:solidFill>
              <a:ln w="9525" cap="flat" cmpd="sng">
                <a:solidFill>
                  <a:schemeClr val="tx1">
                    <a:lumMod val="50000"/>
                    <a:lumOff val="50000"/>
                  </a:schemeClr>
                </a:solidFill>
                <a:prstDash val="solid"/>
                <a:round/>
                <a:headEnd type="none" w="sm" len="sm"/>
                <a:tailEnd type="none" w="sm" len="sm"/>
              </a:ln>
              <a:effectLst>
                <a:glow rad="101600">
                  <a:schemeClr val="accent2">
                    <a:satMod val="175000"/>
                    <a:alpha val="40000"/>
                  </a:schemeClr>
                </a:glo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t>Environ. Predictors (X</a:t>
                </a:r>
                <a:r>
                  <a:rPr lang="en-US" sz="1600" baseline="-25000" dirty="0"/>
                  <a:t>1</a:t>
                </a:r>
                <a:r>
                  <a:rPr lang="en-US" sz="1600" dirty="0"/>
                  <a:t>,X</a:t>
                </a:r>
                <a:r>
                  <a:rPr lang="en-US" sz="1600" baseline="-25000" dirty="0"/>
                  <a:t>2</a:t>
                </a:r>
                <a:r>
                  <a:rPr lang="en-US" sz="1600" dirty="0"/>
                  <a:t>,...)</a:t>
                </a:r>
                <a:endParaRPr sz="1600" dirty="0"/>
              </a:p>
            </p:txBody>
          </p:sp>
          <p:sp>
            <p:nvSpPr>
              <p:cNvPr id="52" name="Google Shape;129;g1df773709a3_0_11">
                <a:extLst>
                  <a:ext uri="{FF2B5EF4-FFF2-40B4-BE49-F238E27FC236}">
                    <a16:creationId xmlns:a16="http://schemas.microsoft.com/office/drawing/2014/main" id="{4E7F281F-8276-57A7-D254-1B845649A4DE}"/>
                  </a:ext>
                </a:extLst>
              </p:cNvPr>
              <p:cNvSpPr/>
              <p:nvPr/>
            </p:nvSpPr>
            <p:spPr>
              <a:xfrm>
                <a:off x="508000" y="3170766"/>
                <a:ext cx="1141081"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Train</a:t>
                </a:r>
                <a:r>
                  <a:rPr lang="en-US" altLang="zh-CN" sz="1800" dirty="0"/>
                  <a:t>ing</a:t>
                </a:r>
                <a:endParaRPr sz="1800" dirty="0"/>
              </a:p>
            </p:txBody>
          </p:sp>
          <p:sp>
            <p:nvSpPr>
              <p:cNvPr id="53" name="Google Shape;130;g1df773709a3_0_11">
                <a:extLst>
                  <a:ext uri="{FF2B5EF4-FFF2-40B4-BE49-F238E27FC236}">
                    <a16:creationId xmlns:a16="http://schemas.microsoft.com/office/drawing/2014/main" id="{B1D6426C-4116-8BFC-18C9-F843F92F6C9E}"/>
                  </a:ext>
                </a:extLst>
              </p:cNvPr>
              <p:cNvSpPr/>
              <p:nvPr/>
            </p:nvSpPr>
            <p:spPr>
              <a:xfrm>
                <a:off x="1939819" y="3167219"/>
                <a:ext cx="1887658"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Cross-validation</a:t>
                </a:r>
                <a:endParaRPr sz="1800" dirty="0"/>
              </a:p>
            </p:txBody>
          </p:sp>
          <p:sp>
            <p:nvSpPr>
              <p:cNvPr id="54" name="Google Shape;131;g1df773709a3_0_11">
                <a:extLst>
                  <a:ext uri="{FF2B5EF4-FFF2-40B4-BE49-F238E27FC236}">
                    <a16:creationId xmlns:a16="http://schemas.microsoft.com/office/drawing/2014/main" id="{D42919D8-1F37-5F8B-DF9B-020B4D560E2A}"/>
                  </a:ext>
                </a:extLst>
              </p:cNvPr>
              <p:cNvSpPr/>
              <p:nvPr/>
            </p:nvSpPr>
            <p:spPr>
              <a:xfrm>
                <a:off x="508000" y="1989002"/>
                <a:ext cx="3323178"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Sorting and Matchup</a:t>
                </a:r>
                <a:endParaRPr sz="1800" dirty="0"/>
              </a:p>
            </p:txBody>
          </p:sp>
          <p:sp>
            <p:nvSpPr>
              <p:cNvPr id="55" name="Google Shape;132;g1df773709a3_0_11">
                <a:extLst>
                  <a:ext uri="{FF2B5EF4-FFF2-40B4-BE49-F238E27FC236}">
                    <a16:creationId xmlns:a16="http://schemas.microsoft.com/office/drawing/2014/main" id="{E4C701DE-16D3-F36A-42F6-673360AFF694}"/>
                  </a:ext>
                </a:extLst>
              </p:cNvPr>
              <p:cNvSpPr/>
              <p:nvPr/>
            </p:nvSpPr>
            <p:spPr>
              <a:xfrm>
                <a:off x="507999" y="4333640"/>
                <a:ext cx="3298329" cy="5274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Random Forest Model</a:t>
                </a:r>
                <a:endParaRPr sz="1800" dirty="0"/>
              </a:p>
            </p:txBody>
          </p:sp>
          <p:sp>
            <p:nvSpPr>
              <p:cNvPr id="56" name="Google Shape;133;g1df773709a3_0_11">
                <a:extLst>
                  <a:ext uri="{FF2B5EF4-FFF2-40B4-BE49-F238E27FC236}">
                    <a16:creationId xmlns:a16="http://schemas.microsoft.com/office/drawing/2014/main" id="{F12F0D3F-B7B5-0BCC-6459-85013FB66AAF}"/>
                  </a:ext>
                </a:extLst>
              </p:cNvPr>
              <p:cNvSpPr/>
              <p:nvPr/>
            </p:nvSpPr>
            <p:spPr>
              <a:xfrm>
                <a:off x="507998" y="5358086"/>
                <a:ext cx="3298330" cy="5274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t>Reconstruction</a:t>
                </a:r>
                <a:endParaRPr sz="1800"/>
              </a:p>
            </p:txBody>
          </p:sp>
          <p:grpSp>
            <p:nvGrpSpPr>
              <p:cNvPr id="57" name="Group 56">
                <a:extLst>
                  <a:ext uri="{FF2B5EF4-FFF2-40B4-BE49-F238E27FC236}">
                    <a16:creationId xmlns:a16="http://schemas.microsoft.com/office/drawing/2014/main" id="{F05C3D7E-E83C-55E3-1D9B-FBD31F97040E}"/>
                  </a:ext>
                </a:extLst>
              </p:cNvPr>
              <p:cNvGrpSpPr/>
              <p:nvPr/>
            </p:nvGrpSpPr>
            <p:grpSpPr>
              <a:xfrm>
                <a:off x="1128518" y="1404895"/>
                <a:ext cx="1722100" cy="599081"/>
                <a:chOff x="1138767" y="1390075"/>
                <a:chExt cx="1722100" cy="599081"/>
              </a:xfrm>
            </p:grpSpPr>
            <p:cxnSp>
              <p:nvCxnSpPr>
                <p:cNvPr id="129" name="Connector: Elbow 128">
                  <a:extLst>
                    <a:ext uri="{FF2B5EF4-FFF2-40B4-BE49-F238E27FC236}">
                      <a16:creationId xmlns:a16="http://schemas.microsoft.com/office/drawing/2014/main" id="{1DE5D906-5D3C-1848-BE71-AC8267136617}"/>
                    </a:ext>
                  </a:extLst>
                </p:cNvPr>
                <p:cNvCxnSpPr>
                  <a:cxnSpLocks/>
                  <a:stCxn id="50" idx="2"/>
                  <a:endCxn id="51" idx="2"/>
                </p:cNvCxnSpPr>
                <p:nvPr/>
              </p:nvCxnSpPr>
              <p:spPr>
                <a:xfrm rot="16200000" flipH="1">
                  <a:off x="1993467" y="535375"/>
                  <a:ext cx="12700" cy="1722100"/>
                </a:xfrm>
                <a:prstGeom prst="bentConnector3">
                  <a:avLst>
                    <a:gd name="adj1" fmla="val 1800000"/>
                  </a:avLst>
                </a:prstGeom>
                <a:ln w="28575">
                  <a:solidFill>
                    <a:schemeClr val="tx2">
                      <a:lumMod val="50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E40CF5DB-9F75-3AE4-DD68-8C66F7F5C7E3}"/>
                    </a:ext>
                  </a:extLst>
                </p:cNvPr>
                <p:cNvCxnSpPr>
                  <a:cxnSpLocks/>
                </p:cNvCxnSpPr>
                <p:nvPr/>
              </p:nvCxnSpPr>
              <p:spPr>
                <a:xfrm>
                  <a:off x="1976814" y="1637184"/>
                  <a:ext cx="0" cy="351972"/>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2F62254C-29D8-6BE5-83EA-45070ED1B19B}"/>
                  </a:ext>
                </a:extLst>
              </p:cNvPr>
              <p:cNvGrpSpPr/>
              <p:nvPr/>
            </p:nvGrpSpPr>
            <p:grpSpPr>
              <a:xfrm>
                <a:off x="1045180" y="2502816"/>
                <a:ext cx="1905341" cy="664403"/>
                <a:chOff x="1191522" y="1028639"/>
                <a:chExt cx="1905341" cy="664403"/>
              </a:xfrm>
            </p:grpSpPr>
            <p:cxnSp>
              <p:nvCxnSpPr>
                <p:cNvPr id="63" name="Connector: Elbow 62">
                  <a:extLst>
                    <a:ext uri="{FF2B5EF4-FFF2-40B4-BE49-F238E27FC236}">
                      <a16:creationId xmlns:a16="http://schemas.microsoft.com/office/drawing/2014/main" id="{C29C2E0A-47BD-BB60-B847-492C9F4A03B8}"/>
                    </a:ext>
                  </a:extLst>
                </p:cNvPr>
                <p:cNvCxnSpPr/>
                <p:nvPr/>
              </p:nvCxnSpPr>
              <p:spPr>
                <a:xfrm rot="16200000" flipH="1">
                  <a:off x="2137843" y="734021"/>
                  <a:ext cx="12700" cy="1905341"/>
                </a:xfrm>
                <a:prstGeom prst="bentConnector3">
                  <a:avLst>
                    <a:gd name="adj1" fmla="val -2478260"/>
                  </a:avLst>
                </a:prstGeom>
                <a:ln w="28575">
                  <a:solidFill>
                    <a:schemeClr val="tx2">
                      <a:lumMod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2F045A94-D360-BB91-3EC1-3CDBE33E6DA9}"/>
                    </a:ext>
                  </a:extLst>
                </p:cNvPr>
                <p:cNvCxnSpPr>
                  <a:cxnSpLocks/>
                </p:cNvCxnSpPr>
                <p:nvPr/>
              </p:nvCxnSpPr>
              <p:spPr>
                <a:xfrm>
                  <a:off x="2121384" y="1028639"/>
                  <a:ext cx="0" cy="351972"/>
                </a:xfrm>
                <a:prstGeom prst="straightConnector1">
                  <a:avLst/>
                </a:prstGeom>
                <a:ln w="28575">
                  <a:solidFill>
                    <a:schemeClr val="tx2">
                      <a:lumMod val="50000"/>
                    </a:schemeClr>
                  </a:solidFill>
                  <a:headEnd type="none"/>
                  <a:tailEnd type="none" w="lg" len="lg"/>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55FD2BE7-B6A3-58DC-E206-2CC9E8629370}"/>
                  </a:ext>
                </a:extLst>
              </p:cNvPr>
              <p:cNvGrpSpPr/>
              <p:nvPr/>
            </p:nvGrpSpPr>
            <p:grpSpPr>
              <a:xfrm>
                <a:off x="1045180" y="3687080"/>
                <a:ext cx="1905341" cy="649931"/>
                <a:chOff x="1012616" y="1390075"/>
                <a:chExt cx="1905341" cy="649931"/>
              </a:xfrm>
            </p:grpSpPr>
            <p:cxnSp>
              <p:nvCxnSpPr>
                <p:cNvPr id="61" name="Connector: Elbow 60">
                  <a:extLst>
                    <a:ext uri="{FF2B5EF4-FFF2-40B4-BE49-F238E27FC236}">
                      <a16:creationId xmlns:a16="http://schemas.microsoft.com/office/drawing/2014/main" id="{6DF3F234-B6E2-B12F-539D-75FD09E195C8}"/>
                    </a:ext>
                  </a:extLst>
                </p:cNvPr>
                <p:cNvCxnSpPr/>
                <p:nvPr/>
              </p:nvCxnSpPr>
              <p:spPr>
                <a:xfrm rot="16200000" flipH="1">
                  <a:off x="1958937" y="443754"/>
                  <a:ext cx="12700" cy="1905341"/>
                </a:xfrm>
                <a:prstGeom prst="bentConnector3">
                  <a:avLst>
                    <a:gd name="adj1" fmla="val 2426087"/>
                  </a:avLst>
                </a:prstGeom>
                <a:ln w="28575">
                  <a:solidFill>
                    <a:schemeClr val="tx2">
                      <a:lumMod val="50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021F1B9F-8011-EFB6-BE25-91DFD7B35D5B}"/>
                    </a:ext>
                  </a:extLst>
                </p:cNvPr>
                <p:cNvCxnSpPr>
                  <a:cxnSpLocks/>
                </p:cNvCxnSpPr>
                <p:nvPr/>
              </p:nvCxnSpPr>
              <p:spPr>
                <a:xfrm>
                  <a:off x="1953005" y="1688034"/>
                  <a:ext cx="0" cy="351972"/>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cxnSp>
            <p:nvCxnSpPr>
              <p:cNvPr id="60" name="Straight Arrow Connector 59">
                <a:extLst>
                  <a:ext uri="{FF2B5EF4-FFF2-40B4-BE49-F238E27FC236}">
                    <a16:creationId xmlns:a16="http://schemas.microsoft.com/office/drawing/2014/main" id="{B9CCB72C-CF13-9AD6-CAE5-0E36E08649A8}"/>
                  </a:ext>
                </a:extLst>
              </p:cNvPr>
              <p:cNvCxnSpPr>
                <a:cxnSpLocks/>
              </p:cNvCxnSpPr>
              <p:nvPr/>
            </p:nvCxnSpPr>
            <p:spPr>
              <a:xfrm>
                <a:off x="1975042" y="4861040"/>
                <a:ext cx="0" cy="496599"/>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sp>
          <p:nvSpPr>
            <p:cNvPr id="49" name="Google Shape;131;g1df773709a3_0_11">
              <a:extLst>
                <a:ext uri="{FF2B5EF4-FFF2-40B4-BE49-F238E27FC236}">
                  <a16:creationId xmlns:a16="http://schemas.microsoft.com/office/drawing/2014/main" id="{DC484EA3-D572-2029-C8F7-7D4120544F2C}"/>
                </a:ext>
              </a:extLst>
            </p:cNvPr>
            <p:cNvSpPr/>
            <p:nvPr/>
          </p:nvSpPr>
          <p:spPr>
            <a:xfrm>
              <a:off x="21287" y="463859"/>
              <a:ext cx="3716580"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Machine Learning Model</a:t>
              </a:r>
              <a:endParaRPr sz="2300" b="1" dirty="0">
                <a:solidFill>
                  <a:schemeClr val="bg1"/>
                </a:solidFill>
              </a:endParaRPr>
            </a:p>
          </p:txBody>
        </p:sp>
      </p:grpSp>
    </p:spTree>
    <p:extLst>
      <p:ext uri="{BB962C8B-B14F-4D97-AF65-F5344CB8AC3E}">
        <p14:creationId xmlns:p14="http://schemas.microsoft.com/office/powerpoint/2010/main" val="245045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1df773709a3_0_4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grpSp>
        <p:nvGrpSpPr>
          <p:cNvPr id="46" name="Group 45">
            <a:extLst>
              <a:ext uri="{FF2B5EF4-FFF2-40B4-BE49-F238E27FC236}">
                <a16:creationId xmlns:a16="http://schemas.microsoft.com/office/drawing/2014/main" id="{18943D15-3E64-16EC-A449-F176E986CA8C}"/>
              </a:ext>
            </a:extLst>
          </p:cNvPr>
          <p:cNvGrpSpPr/>
          <p:nvPr/>
        </p:nvGrpSpPr>
        <p:grpSpPr>
          <a:xfrm>
            <a:off x="-6774" y="0"/>
            <a:ext cx="3723354" cy="6858000"/>
            <a:chOff x="14513" y="217155"/>
            <a:chExt cx="3723354" cy="6858000"/>
          </a:xfrm>
        </p:grpSpPr>
        <p:sp>
          <p:nvSpPr>
            <p:cNvPr id="47" name="Rectangle 46">
              <a:extLst>
                <a:ext uri="{FF2B5EF4-FFF2-40B4-BE49-F238E27FC236}">
                  <a16:creationId xmlns:a16="http://schemas.microsoft.com/office/drawing/2014/main" id="{D9C4ED28-3D49-04CE-7047-7A58CB40F538}"/>
                </a:ext>
              </a:extLst>
            </p:cNvPr>
            <p:cNvSpPr/>
            <p:nvPr/>
          </p:nvSpPr>
          <p:spPr>
            <a:xfrm>
              <a:off x="14513" y="217155"/>
              <a:ext cx="3723354" cy="6858000"/>
            </a:xfrm>
            <a:prstGeom prst="rect">
              <a:avLst/>
            </a:prstGeom>
            <a:solidFill>
              <a:schemeClr val="accent5">
                <a:lumMod val="20000"/>
                <a:lumOff val="8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C7FCDCA0-9286-6F07-F8C4-A283C5E7D844}"/>
                </a:ext>
              </a:extLst>
            </p:cNvPr>
            <p:cNvGrpSpPr/>
            <p:nvPr/>
          </p:nvGrpSpPr>
          <p:grpSpPr>
            <a:xfrm>
              <a:off x="216450" y="1339889"/>
              <a:ext cx="3323180" cy="5016461"/>
              <a:chOff x="507998" y="869025"/>
              <a:chExt cx="3323180" cy="5016461"/>
            </a:xfrm>
          </p:grpSpPr>
          <p:sp>
            <p:nvSpPr>
              <p:cNvPr id="50" name="Google Shape;127;g1df773709a3_0_11">
                <a:extLst>
                  <a:ext uri="{FF2B5EF4-FFF2-40B4-BE49-F238E27FC236}">
                    <a16:creationId xmlns:a16="http://schemas.microsoft.com/office/drawing/2014/main" id="{22EAB3FF-512D-18A3-7CDF-CEE2B67BB719}"/>
                  </a:ext>
                </a:extLst>
              </p:cNvPr>
              <p:cNvSpPr/>
              <p:nvPr/>
            </p:nvSpPr>
            <p:spPr>
              <a:xfrm>
                <a:off x="508000" y="869025"/>
                <a:ext cx="1248834" cy="527400"/>
              </a:xfrm>
              <a:prstGeom prst="rect">
                <a:avLst/>
              </a:prstGeom>
              <a:solidFill>
                <a:schemeClr val="bg1"/>
              </a:solidFill>
              <a:ln w="9525" cap="flat" cmpd="sng">
                <a:solidFill>
                  <a:schemeClr val="dk2"/>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600" i="1" dirty="0">
                    <a:solidFill>
                      <a:schemeClr val="tx1"/>
                    </a:solidFill>
                  </a:rPr>
                  <a:t>p</a:t>
                </a:r>
                <a:r>
                  <a:rPr lang="en-US" sz="1600" dirty="0">
                    <a:solidFill>
                      <a:schemeClr val="tx1"/>
                    </a:solidFill>
                  </a:rPr>
                  <a:t>CO</a:t>
                </a:r>
                <a:r>
                  <a:rPr lang="en-US" sz="1600" baseline="-25000" dirty="0">
                    <a:solidFill>
                      <a:schemeClr val="tx1"/>
                    </a:solidFill>
                  </a:rPr>
                  <a:t>2</a:t>
                </a:r>
                <a:r>
                  <a:rPr lang="en-US" sz="1600" dirty="0">
                    <a:solidFill>
                      <a:schemeClr val="tx1"/>
                    </a:solidFill>
                  </a:rPr>
                  <a:t> observation</a:t>
                </a:r>
                <a:endParaRPr sz="1600" dirty="0">
                  <a:solidFill>
                    <a:schemeClr val="tx1"/>
                  </a:solidFill>
                </a:endParaRPr>
              </a:p>
            </p:txBody>
          </p:sp>
          <p:sp>
            <p:nvSpPr>
              <p:cNvPr id="51" name="Google Shape;128;g1df773709a3_0_11">
                <a:extLst>
                  <a:ext uri="{FF2B5EF4-FFF2-40B4-BE49-F238E27FC236}">
                    <a16:creationId xmlns:a16="http://schemas.microsoft.com/office/drawing/2014/main" id="{6D2F8EFE-CF8E-12D4-EDF3-A3E458562B52}"/>
                  </a:ext>
                </a:extLst>
              </p:cNvPr>
              <p:cNvSpPr/>
              <p:nvPr/>
            </p:nvSpPr>
            <p:spPr>
              <a:xfrm>
                <a:off x="1887991" y="869025"/>
                <a:ext cx="1933052" cy="527400"/>
              </a:xfrm>
              <a:prstGeom prst="rect">
                <a:avLst/>
              </a:prstGeom>
              <a:solidFill>
                <a:schemeClr val="bg1"/>
              </a:solidFill>
              <a:ln w="9525" cap="flat" cmpd="sng">
                <a:solidFill>
                  <a:schemeClr val="dk2"/>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t>Environ. Predictors (X</a:t>
                </a:r>
                <a:r>
                  <a:rPr lang="en-US" sz="1600" baseline="-25000" dirty="0"/>
                  <a:t>1</a:t>
                </a:r>
                <a:r>
                  <a:rPr lang="en-US" sz="1600" dirty="0"/>
                  <a:t>,X</a:t>
                </a:r>
                <a:r>
                  <a:rPr lang="en-US" sz="1600" baseline="-25000" dirty="0"/>
                  <a:t>2</a:t>
                </a:r>
                <a:r>
                  <a:rPr lang="en-US" sz="1600" dirty="0"/>
                  <a:t>,...)</a:t>
                </a:r>
                <a:endParaRPr sz="1600" dirty="0"/>
              </a:p>
            </p:txBody>
          </p:sp>
          <p:sp>
            <p:nvSpPr>
              <p:cNvPr id="52" name="Google Shape;129;g1df773709a3_0_11">
                <a:extLst>
                  <a:ext uri="{FF2B5EF4-FFF2-40B4-BE49-F238E27FC236}">
                    <a16:creationId xmlns:a16="http://schemas.microsoft.com/office/drawing/2014/main" id="{4E7F281F-8276-57A7-D254-1B845649A4DE}"/>
                  </a:ext>
                </a:extLst>
              </p:cNvPr>
              <p:cNvSpPr/>
              <p:nvPr/>
            </p:nvSpPr>
            <p:spPr>
              <a:xfrm>
                <a:off x="508000" y="3170766"/>
                <a:ext cx="1141081" cy="527400"/>
              </a:xfrm>
              <a:prstGeom prst="rect">
                <a:avLst/>
              </a:prstGeom>
              <a:solidFill>
                <a:srgbClr val="FFFF00"/>
              </a:solidFill>
              <a:ln w="9525" cap="flat" cmpd="sng">
                <a:solidFill>
                  <a:schemeClr val="tx1">
                    <a:lumMod val="50000"/>
                    <a:lumOff val="50000"/>
                  </a:schemeClr>
                </a:solidFill>
                <a:prstDash val="solid"/>
                <a:round/>
                <a:headEnd type="none" w="sm" len="sm"/>
                <a:tailEnd type="none" w="sm" len="sm"/>
              </a:ln>
              <a:effectLst>
                <a:glow rad="139700">
                  <a:schemeClr val="accent2">
                    <a:satMod val="175000"/>
                    <a:alpha val="40000"/>
                  </a:schemeClr>
                </a:glo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Train</a:t>
                </a:r>
                <a:r>
                  <a:rPr lang="en-US" altLang="zh-CN" sz="1800" dirty="0"/>
                  <a:t>ing</a:t>
                </a:r>
                <a:endParaRPr sz="1800" dirty="0"/>
              </a:p>
            </p:txBody>
          </p:sp>
          <p:sp>
            <p:nvSpPr>
              <p:cNvPr id="53" name="Google Shape;130;g1df773709a3_0_11">
                <a:extLst>
                  <a:ext uri="{FF2B5EF4-FFF2-40B4-BE49-F238E27FC236}">
                    <a16:creationId xmlns:a16="http://schemas.microsoft.com/office/drawing/2014/main" id="{B1D6426C-4116-8BFC-18C9-F843F92F6C9E}"/>
                  </a:ext>
                </a:extLst>
              </p:cNvPr>
              <p:cNvSpPr/>
              <p:nvPr/>
            </p:nvSpPr>
            <p:spPr>
              <a:xfrm>
                <a:off x="1939819" y="3167219"/>
                <a:ext cx="1887658" cy="527400"/>
              </a:xfrm>
              <a:prstGeom prst="rect">
                <a:avLst/>
              </a:prstGeom>
              <a:solidFill>
                <a:srgbClr val="FFFF00"/>
              </a:solidFill>
              <a:ln w="9525" cap="flat" cmpd="sng">
                <a:solidFill>
                  <a:schemeClr val="tx1">
                    <a:lumMod val="50000"/>
                    <a:lumOff val="50000"/>
                  </a:schemeClr>
                </a:solidFill>
                <a:prstDash val="solid"/>
                <a:round/>
                <a:headEnd type="none" w="sm" len="sm"/>
                <a:tailEnd type="none" w="sm" len="sm"/>
              </a:ln>
              <a:effectLst>
                <a:glow rad="139700">
                  <a:schemeClr val="accent2">
                    <a:satMod val="175000"/>
                    <a:alpha val="40000"/>
                  </a:schemeClr>
                </a:glo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Cross-validation</a:t>
                </a:r>
                <a:endParaRPr sz="1800" dirty="0"/>
              </a:p>
            </p:txBody>
          </p:sp>
          <p:sp>
            <p:nvSpPr>
              <p:cNvPr id="54" name="Google Shape;131;g1df773709a3_0_11">
                <a:extLst>
                  <a:ext uri="{FF2B5EF4-FFF2-40B4-BE49-F238E27FC236}">
                    <a16:creationId xmlns:a16="http://schemas.microsoft.com/office/drawing/2014/main" id="{D42919D8-1F37-5F8B-DF9B-020B4D560E2A}"/>
                  </a:ext>
                </a:extLst>
              </p:cNvPr>
              <p:cNvSpPr/>
              <p:nvPr/>
            </p:nvSpPr>
            <p:spPr>
              <a:xfrm>
                <a:off x="508000" y="1989002"/>
                <a:ext cx="3323178" cy="527400"/>
              </a:xfrm>
              <a:prstGeom prst="rect">
                <a:avLst/>
              </a:prstGeom>
              <a:solidFill>
                <a:srgbClr val="FFFF00"/>
              </a:solidFill>
              <a:ln w="9525" cap="flat" cmpd="sng">
                <a:solidFill>
                  <a:schemeClr val="tx1">
                    <a:lumMod val="50000"/>
                    <a:lumOff val="50000"/>
                  </a:schemeClr>
                </a:solidFill>
                <a:prstDash val="solid"/>
                <a:round/>
                <a:headEnd type="none" w="sm" len="sm"/>
                <a:tailEnd type="none" w="sm" len="sm"/>
              </a:ln>
              <a:effectLst>
                <a:glow rad="139700">
                  <a:schemeClr val="accent2">
                    <a:satMod val="175000"/>
                    <a:alpha val="40000"/>
                  </a:schemeClr>
                </a:glo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Sorting and Matchup</a:t>
                </a:r>
                <a:endParaRPr sz="1800" dirty="0"/>
              </a:p>
            </p:txBody>
          </p:sp>
          <p:sp>
            <p:nvSpPr>
              <p:cNvPr id="55" name="Google Shape;132;g1df773709a3_0_11">
                <a:extLst>
                  <a:ext uri="{FF2B5EF4-FFF2-40B4-BE49-F238E27FC236}">
                    <a16:creationId xmlns:a16="http://schemas.microsoft.com/office/drawing/2014/main" id="{E4C701DE-16D3-F36A-42F6-673360AFF694}"/>
                  </a:ext>
                </a:extLst>
              </p:cNvPr>
              <p:cNvSpPr/>
              <p:nvPr/>
            </p:nvSpPr>
            <p:spPr>
              <a:xfrm>
                <a:off x="507999" y="4333640"/>
                <a:ext cx="3298329" cy="5274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Random Forest Model</a:t>
                </a:r>
                <a:endParaRPr sz="1800" dirty="0"/>
              </a:p>
            </p:txBody>
          </p:sp>
          <p:sp>
            <p:nvSpPr>
              <p:cNvPr id="56" name="Google Shape;133;g1df773709a3_0_11">
                <a:extLst>
                  <a:ext uri="{FF2B5EF4-FFF2-40B4-BE49-F238E27FC236}">
                    <a16:creationId xmlns:a16="http://schemas.microsoft.com/office/drawing/2014/main" id="{F12F0D3F-B7B5-0BCC-6459-85013FB66AAF}"/>
                  </a:ext>
                </a:extLst>
              </p:cNvPr>
              <p:cNvSpPr/>
              <p:nvPr/>
            </p:nvSpPr>
            <p:spPr>
              <a:xfrm>
                <a:off x="507998" y="5358086"/>
                <a:ext cx="3298330" cy="5274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t>Reconstruction</a:t>
                </a:r>
                <a:endParaRPr sz="1800"/>
              </a:p>
            </p:txBody>
          </p:sp>
          <p:grpSp>
            <p:nvGrpSpPr>
              <p:cNvPr id="57" name="Group 56">
                <a:extLst>
                  <a:ext uri="{FF2B5EF4-FFF2-40B4-BE49-F238E27FC236}">
                    <a16:creationId xmlns:a16="http://schemas.microsoft.com/office/drawing/2014/main" id="{F05C3D7E-E83C-55E3-1D9B-FBD31F97040E}"/>
                  </a:ext>
                </a:extLst>
              </p:cNvPr>
              <p:cNvGrpSpPr/>
              <p:nvPr/>
            </p:nvGrpSpPr>
            <p:grpSpPr>
              <a:xfrm>
                <a:off x="1128518" y="1404895"/>
                <a:ext cx="1722100" cy="599081"/>
                <a:chOff x="1138767" y="1390075"/>
                <a:chExt cx="1722100" cy="599081"/>
              </a:xfrm>
            </p:grpSpPr>
            <p:cxnSp>
              <p:nvCxnSpPr>
                <p:cNvPr id="129" name="Connector: Elbow 128">
                  <a:extLst>
                    <a:ext uri="{FF2B5EF4-FFF2-40B4-BE49-F238E27FC236}">
                      <a16:creationId xmlns:a16="http://schemas.microsoft.com/office/drawing/2014/main" id="{1DE5D906-5D3C-1848-BE71-AC8267136617}"/>
                    </a:ext>
                  </a:extLst>
                </p:cNvPr>
                <p:cNvCxnSpPr>
                  <a:cxnSpLocks/>
                  <a:stCxn id="50" idx="2"/>
                  <a:endCxn id="51" idx="2"/>
                </p:cNvCxnSpPr>
                <p:nvPr/>
              </p:nvCxnSpPr>
              <p:spPr>
                <a:xfrm rot="16200000" flipH="1">
                  <a:off x="1993467" y="535375"/>
                  <a:ext cx="12700" cy="1722100"/>
                </a:xfrm>
                <a:prstGeom prst="bentConnector3">
                  <a:avLst>
                    <a:gd name="adj1" fmla="val 1800000"/>
                  </a:avLst>
                </a:prstGeom>
                <a:ln w="28575">
                  <a:solidFill>
                    <a:schemeClr val="tx2">
                      <a:lumMod val="50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E40CF5DB-9F75-3AE4-DD68-8C66F7F5C7E3}"/>
                    </a:ext>
                  </a:extLst>
                </p:cNvPr>
                <p:cNvCxnSpPr>
                  <a:cxnSpLocks/>
                </p:cNvCxnSpPr>
                <p:nvPr/>
              </p:nvCxnSpPr>
              <p:spPr>
                <a:xfrm>
                  <a:off x="1976814" y="1637184"/>
                  <a:ext cx="0" cy="351972"/>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2F62254C-29D8-6BE5-83EA-45070ED1B19B}"/>
                  </a:ext>
                </a:extLst>
              </p:cNvPr>
              <p:cNvGrpSpPr/>
              <p:nvPr/>
            </p:nvGrpSpPr>
            <p:grpSpPr>
              <a:xfrm>
                <a:off x="1045180" y="2502816"/>
                <a:ext cx="1905341" cy="664403"/>
                <a:chOff x="1191522" y="1028639"/>
                <a:chExt cx="1905341" cy="664403"/>
              </a:xfrm>
            </p:grpSpPr>
            <p:cxnSp>
              <p:nvCxnSpPr>
                <p:cNvPr id="63" name="Connector: Elbow 62">
                  <a:extLst>
                    <a:ext uri="{FF2B5EF4-FFF2-40B4-BE49-F238E27FC236}">
                      <a16:creationId xmlns:a16="http://schemas.microsoft.com/office/drawing/2014/main" id="{C29C2E0A-47BD-BB60-B847-492C9F4A03B8}"/>
                    </a:ext>
                  </a:extLst>
                </p:cNvPr>
                <p:cNvCxnSpPr/>
                <p:nvPr/>
              </p:nvCxnSpPr>
              <p:spPr>
                <a:xfrm rot="16200000" flipH="1">
                  <a:off x="2137843" y="734021"/>
                  <a:ext cx="12700" cy="1905341"/>
                </a:xfrm>
                <a:prstGeom prst="bentConnector3">
                  <a:avLst>
                    <a:gd name="adj1" fmla="val -2478260"/>
                  </a:avLst>
                </a:prstGeom>
                <a:ln w="28575">
                  <a:solidFill>
                    <a:schemeClr val="tx2">
                      <a:lumMod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2F045A94-D360-BB91-3EC1-3CDBE33E6DA9}"/>
                    </a:ext>
                  </a:extLst>
                </p:cNvPr>
                <p:cNvCxnSpPr>
                  <a:cxnSpLocks/>
                </p:cNvCxnSpPr>
                <p:nvPr/>
              </p:nvCxnSpPr>
              <p:spPr>
                <a:xfrm>
                  <a:off x="2121384" y="1028639"/>
                  <a:ext cx="0" cy="351972"/>
                </a:xfrm>
                <a:prstGeom prst="straightConnector1">
                  <a:avLst/>
                </a:prstGeom>
                <a:ln w="28575">
                  <a:solidFill>
                    <a:schemeClr val="tx2">
                      <a:lumMod val="50000"/>
                    </a:schemeClr>
                  </a:solidFill>
                  <a:headEnd type="none"/>
                  <a:tailEnd type="none" w="lg" len="lg"/>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55FD2BE7-B6A3-58DC-E206-2CC9E8629370}"/>
                  </a:ext>
                </a:extLst>
              </p:cNvPr>
              <p:cNvGrpSpPr/>
              <p:nvPr/>
            </p:nvGrpSpPr>
            <p:grpSpPr>
              <a:xfrm>
                <a:off x="1045180" y="3687080"/>
                <a:ext cx="1905341" cy="649931"/>
                <a:chOff x="1012616" y="1390075"/>
                <a:chExt cx="1905341" cy="649931"/>
              </a:xfrm>
            </p:grpSpPr>
            <p:cxnSp>
              <p:nvCxnSpPr>
                <p:cNvPr id="61" name="Connector: Elbow 60">
                  <a:extLst>
                    <a:ext uri="{FF2B5EF4-FFF2-40B4-BE49-F238E27FC236}">
                      <a16:creationId xmlns:a16="http://schemas.microsoft.com/office/drawing/2014/main" id="{6DF3F234-B6E2-B12F-539D-75FD09E195C8}"/>
                    </a:ext>
                  </a:extLst>
                </p:cNvPr>
                <p:cNvCxnSpPr/>
                <p:nvPr/>
              </p:nvCxnSpPr>
              <p:spPr>
                <a:xfrm rot="16200000" flipH="1">
                  <a:off x="1958937" y="443754"/>
                  <a:ext cx="12700" cy="1905341"/>
                </a:xfrm>
                <a:prstGeom prst="bentConnector3">
                  <a:avLst>
                    <a:gd name="adj1" fmla="val 2426087"/>
                  </a:avLst>
                </a:prstGeom>
                <a:ln w="28575">
                  <a:solidFill>
                    <a:schemeClr val="tx2">
                      <a:lumMod val="50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021F1B9F-8011-EFB6-BE25-91DFD7B35D5B}"/>
                    </a:ext>
                  </a:extLst>
                </p:cNvPr>
                <p:cNvCxnSpPr>
                  <a:cxnSpLocks/>
                </p:cNvCxnSpPr>
                <p:nvPr/>
              </p:nvCxnSpPr>
              <p:spPr>
                <a:xfrm>
                  <a:off x="1953005" y="1688034"/>
                  <a:ext cx="0" cy="351972"/>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cxnSp>
            <p:nvCxnSpPr>
              <p:cNvPr id="60" name="Straight Arrow Connector 59">
                <a:extLst>
                  <a:ext uri="{FF2B5EF4-FFF2-40B4-BE49-F238E27FC236}">
                    <a16:creationId xmlns:a16="http://schemas.microsoft.com/office/drawing/2014/main" id="{B9CCB72C-CF13-9AD6-CAE5-0E36E08649A8}"/>
                  </a:ext>
                </a:extLst>
              </p:cNvPr>
              <p:cNvCxnSpPr>
                <a:cxnSpLocks/>
              </p:cNvCxnSpPr>
              <p:nvPr/>
            </p:nvCxnSpPr>
            <p:spPr>
              <a:xfrm>
                <a:off x="1975042" y="4861040"/>
                <a:ext cx="0" cy="496599"/>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sp>
          <p:nvSpPr>
            <p:cNvPr id="49" name="Google Shape;131;g1df773709a3_0_11">
              <a:extLst>
                <a:ext uri="{FF2B5EF4-FFF2-40B4-BE49-F238E27FC236}">
                  <a16:creationId xmlns:a16="http://schemas.microsoft.com/office/drawing/2014/main" id="{DC484EA3-D572-2029-C8F7-7D4120544F2C}"/>
                </a:ext>
              </a:extLst>
            </p:cNvPr>
            <p:cNvSpPr/>
            <p:nvPr/>
          </p:nvSpPr>
          <p:spPr>
            <a:xfrm>
              <a:off x="21287" y="463859"/>
              <a:ext cx="3716580"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Machine Learning Model</a:t>
              </a:r>
              <a:endParaRPr sz="2300" b="1" dirty="0">
                <a:solidFill>
                  <a:schemeClr val="bg1"/>
                </a:solidFill>
              </a:endParaRPr>
            </a:p>
          </p:txBody>
        </p:sp>
      </p:grpSp>
      <p:grpSp>
        <p:nvGrpSpPr>
          <p:cNvPr id="6" name="Group 5">
            <a:extLst>
              <a:ext uri="{FF2B5EF4-FFF2-40B4-BE49-F238E27FC236}">
                <a16:creationId xmlns:a16="http://schemas.microsoft.com/office/drawing/2014/main" id="{7C6B8BC9-32AE-6104-DF7C-C3CE55A91BA5}"/>
              </a:ext>
            </a:extLst>
          </p:cNvPr>
          <p:cNvGrpSpPr/>
          <p:nvPr/>
        </p:nvGrpSpPr>
        <p:grpSpPr>
          <a:xfrm>
            <a:off x="3805380" y="3268665"/>
            <a:ext cx="7386238" cy="3164767"/>
            <a:chOff x="3967562" y="3430485"/>
            <a:chExt cx="6657601" cy="2708710"/>
          </a:xfrm>
        </p:grpSpPr>
        <p:pic>
          <p:nvPicPr>
            <p:cNvPr id="3" name="Google Shape;166;g1df773709a3_0_28">
              <a:extLst>
                <a:ext uri="{FF2B5EF4-FFF2-40B4-BE49-F238E27FC236}">
                  <a16:creationId xmlns:a16="http://schemas.microsoft.com/office/drawing/2014/main" id="{4471CF37-2E31-87D4-094B-798C2355113A}"/>
                </a:ext>
              </a:extLst>
            </p:cNvPr>
            <p:cNvPicPr preferRelativeResize="0"/>
            <p:nvPr/>
          </p:nvPicPr>
          <p:blipFill rotWithShape="1">
            <a:blip r:embed="rId3">
              <a:alphaModFix/>
            </a:blip>
            <a:srcRect t="17189"/>
            <a:stretch/>
          </p:blipFill>
          <p:spPr>
            <a:xfrm>
              <a:off x="3967562" y="3430485"/>
              <a:ext cx="6657601" cy="2708710"/>
            </a:xfrm>
            <a:prstGeom prst="rect">
              <a:avLst/>
            </a:prstGeom>
            <a:noFill/>
            <a:ln>
              <a:noFill/>
            </a:ln>
          </p:spPr>
        </p:pic>
        <p:sp>
          <p:nvSpPr>
            <p:cNvPr id="4" name="TextBox 3">
              <a:extLst>
                <a:ext uri="{FF2B5EF4-FFF2-40B4-BE49-F238E27FC236}">
                  <a16:creationId xmlns:a16="http://schemas.microsoft.com/office/drawing/2014/main" id="{28989327-5860-2729-2430-07BF85E12348}"/>
                </a:ext>
              </a:extLst>
            </p:cNvPr>
            <p:cNvSpPr txBox="1"/>
            <p:nvPr/>
          </p:nvSpPr>
          <p:spPr>
            <a:xfrm>
              <a:off x="5804451" y="5398384"/>
              <a:ext cx="807505" cy="276999"/>
            </a:xfrm>
            <a:prstGeom prst="rect">
              <a:avLst/>
            </a:prstGeom>
            <a:solidFill>
              <a:schemeClr val="tx1"/>
            </a:solidFill>
          </p:spPr>
          <p:txBody>
            <a:bodyPr wrap="square" rtlCol="0">
              <a:spAutoFit/>
            </a:bodyPr>
            <a:lstStyle/>
            <a:p>
              <a:pPr algn="ctr"/>
              <a:r>
                <a:rPr lang="en-US" sz="1200" b="1" dirty="0">
                  <a:solidFill>
                    <a:schemeClr val="bg1"/>
                  </a:solidFill>
                </a:rPr>
                <a:t>Training</a:t>
              </a:r>
            </a:p>
          </p:txBody>
        </p:sp>
        <p:sp>
          <p:nvSpPr>
            <p:cNvPr id="5" name="TextBox 4">
              <a:extLst>
                <a:ext uri="{FF2B5EF4-FFF2-40B4-BE49-F238E27FC236}">
                  <a16:creationId xmlns:a16="http://schemas.microsoft.com/office/drawing/2014/main" id="{299816D2-632A-7EF3-2729-94501B9B1ADA}"/>
                </a:ext>
              </a:extLst>
            </p:cNvPr>
            <p:cNvSpPr txBox="1"/>
            <p:nvPr/>
          </p:nvSpPr>
          <p:spPr>
            <a:xfrm>
              <a:off x="8565322" y="5399647"/>
              <a:ext cx="1459070" cy="276999"/>
            </a:xfrm>
            <a:prstGeom prst="rect">
              <a:avLst/>
            </a:prstGeom>
            <a:solidFill>
              <a:schemeClr val="tx1"/>
            </a:solidFill>
          </p:spPr>
          <p:txBody>
            <a:bodyPr wrap="square" rtlCol="0">
              <a:spAutoFit/>
            </a:bodyPr>
            <a:lstStyle/>
            <a:p>
              <a:pPr algn="ctr"/>
              <a:r>
                <a:rPr lang="en-US" sz="1200" b="1" dirty="0">
                  <a:solidFill>
                    <a:schemeClr val="bg1"/>
                  </a:solidFill>
                </a:rPr>
                <a:t>Cross-Validation</a:t>
              </a:r>
            </a:p>
          </p:txBody>
        </p:sp>
      </p:grpSp>
      <p:graphicFrame>
        <p:nvGraphicFramePr>
          <p:cNvPr id="7" name="Table 2">
            <a:extLst>
              <a:ext uri="{FF2B5EF4-FFF2-40B4-BE49-F238E27FC236}">
                <a16:creationId xmlns:a16="http://schemas.microsoft.com/office/drawing/2014/main" id="{C365185A-44BE-4124-2B38-7059BABF2777}"/>
              </a:ext>
            </a:extLst>
          </p:cNvPr>
          <p:cNvGraphicFramePr>
            <a:graphicFrameLocks noGrp="1"/>
          </p:cNvGraphicFramePr>
          <p:nvPr>
            <p:extLst>
              <p:ext uri="{D42A27DB-BD31-4B8C-83A1-F6EECF244321}">
                <p14:modId xmlns:p14="http://schemas.microsoft.com/office/powerpoint/2010/main" val="3569004324"/>
              </p:ext>
            </p:extLst>
          </p:nvPr>
        </p:nvGraphicFramePr>
        <p:xfrm>
          <a:off x="4206764" y="251670"/>
          <a:ext cx="6423750" cy="2891056"/>
        </p:xfrm>
        <a:graphic>
          <a:graphicData uri="http://schemas.openxmlformats.org/drawingml/2006/table">
            <a:tbl>
              <a:tblPr firstRow="1" bandRow="1">
                <a:tableStyleId>{80C2E9DB-6319-49B7-834B-37AE80D02C46}</a:tableStyleId>
              </a:tblPr>
              <a:tblGrid>
                <a:gridCol w="1629351">
                  <a:extLst>
                    <a:ext uri="{9D8B030D-6E8A-4147-A177-3AD203B41FA5}">
                      <a16:colId xmlns:a16="http://schemas.microsoft.com/office/drawing/2014/main" val="2443256992"/>
                    </a:ext>
                  </a:extLst>
                </a:gridCol>
                <a:gridCol w="2463167">
                  <a:extLst>
                    <a:ext uri="{9D8B030D-6E8A-4147-A177-3AD203B41FA5}">
                      <a16:colId xmlns:a16="http://schemas.microsoft.com/office/drawing/2014/main" val="1187914517"/>
                    </a:ext>
                  </a:extLst>
                </a:gridCol>
                <a:gridCol w="1249526">
                  <a:extLst>
                    <a:ext uri="{9D8B030D-6E8A-4147-A177-3AD203B41FA5}">
                      <a16:colId xmlns:a16="http://schemas.microsoft.com/office/drawing/2014/main" val="1885331872"/>
                    </a:ext>
                  </a:extLst>
                </a:gridCol>
                <a:gridCol w="1081706">
                  <a:extLst>
                    <a:ext uri="{9D8B030D-6E8A-4147-A177-3AD203B41FA5}">
                      <a16:colId xmlns:a16="http://schemas.microsoft.com/office/drawing/2014/main" val="3416324791"/>
                    </a:ext>
                  </a:extLst>
                </a:gridCol>
              </a:tblGrid>
              <a:tr h="187147">
                <a:tc gridSpan="4">
                  <a:txBody>
                    <a:bodyPr/>
                    <a:lstStyle/>
                    <a:p>
                      <a:pPr algn="l"/>
                      <a:r>
                        <a:rPr lang="en-US" sz="2000" b="1" dirty="0"/>
                        <a:t>Environmental Predictors (2008-2019)</a:t>
                      </a:r>
                    </a:p>
                  </a:txBody>
                  <a:tcPr>
                    <a:lnL w="12700" cap="flat" cmpd="sng" algn="ctr">
                      <a:no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r>
                        <a:rPr lang="en-US" dirty="0"/>
                        <a:t>ECCO2</a:t>
                      </a:r>
                    </a:p>
                  </a:txBody>
                  <a:tcPr/>
                </a:tc>
                <a:tc hMerge="1">
                  <a:txBody>
                    <a:bodyPr/>
                    <a:lstStyle/>
                    <a:p>
                      <a:pPr algn="r"/>
                      <a:r>
                        <a:rPr lang="en-US" dirty="0"/>
                        <a:t>3-day</a:t>
                      </a:r>
                    </a:p>
                  </a:txBody>
                  <a:tcPr/>
                </a:tc>
                <a:tc hMerge="1">
                  <a:txBody>
                    <a:bodyPr/>
                    <a:lstStyle/>
                    <a:p>
                      <a:pPr>
                        <a:tabLst/>
                      </a:pPr>
                      <a:r>
                        <a:rPr lang="en-US" sz="1400" b="0" i="0" u="none" strike="noStrike" cap="none" dirty="0">
                          <a:solidFill>
                            <a:schemeClr val="dk1"/>
                          </a:solidFill>
                          <a:latin typeface="Arial"/>
                          <a:ea typeface="Calibri"/>
                          <a:cs typeface="Calibri"/>
                          <a:sym typeface="Calibri"/>
                        </a:rPr>
                        <a:t>1/4</a:t>
                      </a:r>
                      <a:r>
                        <a:rPr lang="en-US" sz="1400" b="0" i="0" u="none" strike="noStrike" cap="none" baseline="30000" dirty="0">
                          <a:solidFill>
                            <a:schemeClr val="dk1"/>
                          </a:solidFill>
                          <a:latin typeface="Arial"/>
                          <a:ea typeface="Calibri"/>
                          <a:cs typeface="Calibri"/>
                          <a:sym typeface="Calibri"/>
                        </a:rPr>
                        <a:t>o</a:t>
                      </a:r>
                      <a:endParaRPr lang="en-US" dirty="0"/>
                    </a:p>
                  </a:txBody>
                  <a:tcPr/>
                </a:tc>
                <a:extLst>
                  <a:ext uri="{0D108BD9-81ED-4DB2-BD59-A6C34878D82A}">
                    <a16:rowId xmlns:a16="http://schemas.microsoft.com/office/drawing/2014/main" val="531179233"/>
                  </a:ext>
                </a:extLst>
              </a:tr>
              <a:tr h="187147">
                <a:tc>
                  <a:txBody>
                    <a:bodyPr/>
                    <a:lstStyle/>
                    <a:p>
                      <a:r>
                        <a:rPr lang="en-US" sz="1600" b="1" dirty="0"/>
                        <a:t>SSS</a:t>
                      </a:r>
                    </a:p>
                  </a:txBody>
                  <a:tcPr>
                    <a:lnT w="28575" cap="flat" cmpd="sng" algn="ctr">
                      <a:solidFill>
                        <a:schemeClr val="tx1"/>
                      </a:solidFill>
                      <a:prstDash val="solid"/>
                      <a:round/>
                      <a:headEnd type="none" w="med" len="med"/>
                      <a:tailEnd type="none" w="med" len="med"/>
                    </a:lnT>
                  </a:tcPr>
                </a:tc>
                <a:tc>
                  <a:txBody>
                    <a:bodyPr/>
                    <a:lstStyle/>
                    <a:p>
                      <a:r>
                        <a:rPr lang="en-US" sz="1600" dirty="0"/>
                        <a:t>ECCO2</a:t>
                      </a:r>
                    </a:p>
                  </a:txBody>
                  <a:tcPr>
                    <a:lnT w="28575" cap="flat" cmpd="sng" algn="ctr">
                      <a:solidFill>
                        <a:schemeClr val="tx1"/>
                      </a:solidFill>
                      <a:prstDash val="solid"/>
                      <a:round/>
                      <a:headEnd type="none" w="med" len="med"/>
                      <a:tailEnd type="none" w="med" len="med"/>
                    </a:lnT>
                  </a:tcPr>
                </a:tc>
                <a:tc>
                  <a:txBody>
                    <a:bodyPr/>
                    <a:lstStyle/>
                    <a:p>
                      <a:pPr algn="r"/>
                      <a:r>
                        <a:rPr lang="en-US" sz="1600" dirty="0"/>
                        <a:t>3-day</a:t>
                      </a:r>
                    </a:p>
                  </a:txBody>
                  <a:tcPr>
                    <a:lnT w="28575" cap="flat" cmpd="sng" algn="ctr">
                      <a:solidFill>
                        <a:schemeClr val="tx1"/>
                      </a:solidFill>
                      <a:prstDash val="solid"/>
                      <a:round/>
                      <a:headEnd type="none" w="med" len="med"/>
                      <a:tailEnd type="none" w="med" len="med"/>
                    </a:lnT>
                  </a:tcPr>
                </a:tc>
                <a:tc>
                  <a:txBody>
                    <a:bodyPr/>
                    <a:lstStyle/>
                    <a:p>
                      <a:pPr>
                        <a:tabLst/>
                      </a:pPr>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14908997"/>
                  </a:ext>
                </a:extLst>
              </a:tr>
              <a:tr h="374293">
                <a:tc>
                  <a:txBody>
                    <a:bodyPr/>
                    <a:lstStyle/>
                    <a:p>
                      <a:r>
                        <a:rPr lang="en-US" sz="1600" b="1" dirty="0"/>
                        <a:t>SST</a:t>
                      </a:r>
                    </a:p>
                  </a:txBody>
                  <a:tcPr/>
                </a:tc>
                <a:tc>
                  <a:txBody>
                    <a:bodyPr/>
                    <a:lstStyle/>
                    <a:p>
                      <a:r>
                        <a:rPr lang="en-US" sz="1600" dirty="0"/>
                        <a:t>OISST</a:t>
                      </a:r>
                    </a:p>
                  </a:txBody>
                  <a:tcPr/>
                </a:tc>
                <a:tc>
                  <a:txBody>
                    <a:bodyPr/>
                    <a:lstStyle/>
                    <a:p>
                      <a:pPr algn="r"/>
                      <a:r>
                        <a:rPr lang="en-US" sz="1600" dirty="0"/>
                        <a:t>Daily</a:t>
                      </a:r>
                    </a:p>
                  </a:txBody>
                  <a:tcPr/>
                </a:tc>
                <a:tc>
                  <a:txBody>
                    <a:bodyPr/>
                    <a:lstStyle/>
                    <a:p>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tc>
                <a:extLst>
                  <a:ext uri="{0D108BD9-81ED-4DB2-BD59-A6C34878D82A}">
                    <a16:rowId xmlns:a16="http://schemas.microsoft.com/office/drawing/2014/main" val="712216154"/>
                  </a:ext>
                </a:extLst>
              </a:tr>
              <a:tr h="374293">
                <a:tc>
                  <a:txBody>
                    <a:bodyPr/>
                    <a:lstStyle/>
                    <a:p>
                      <a:r>
                        <a:rPr lang="en-US" sz="1600" b="1" dirty="0" err="1"/>
                        <a:t>Chla</a:t>
                      </a:r>
                      <a:endParaRPr lang="en-US" sz="1600" b="1" dirty="0"/>
                    </a:p>
                  </a:txBody>
                  <a:tcPr/>
                </a:tc>
                <a:tc>
                  <a:txBody>
                    <a:bodyPr/>
                    <a:lstStyle/>
                    <a:p>
                      <a:r>
                        <a:rPr lang="en-US" sz="1600" dirty="0" err="1"/>
                        <a:t>GlobColour</a:t>
                      </a:r>
                      <a:endParaRPr lang="en-US" sz="1600" dirty="0"/>
                    </a:p>
                  </a:txBody>
                  <a:tcPr/>
                </a:tc>
                <a:tc>
                  <a:txBody>
                    <a:bodyPr/>
                    <a:lstStyle/>
                    <a:p>
                      <a:pPr algn="r"/>
                      <a:r>
                        <a:rPr lang="en-US" sz="1600" dirty="0"/>
                        <a:t>8-day</a:t>
                      </a:r>
                    </a:p>
                  </a:txBody>
                  <a:tcPr/>
                </a:tc>
                <a:tc>
                  <a:txBody>
                    <a:bodyPr/>
                    <a:lstStyle/>
                    <a:p>
                      <a:r>
                        <a:rPr lang="en-US" sz="1600" b="0" i="0" u="none" strike="noStrike" cap="none" dirty="0">
                          <a:solidFill>
                            <a:schemeClr val="dk1"/>
                          </a:solidFill>
                          <a:latin typeface="Arial"/>
                          <a:ea typeface="Calibri"/>
                          <a:cs typeface="Calibri"/>
                          <a:sym typeface="Calibri"/>
                        </a:rPr>
                        <a:t>1/24</a:t>
                      </a:r>
                      <a:r>
                        <a:rPr lang="en-US" sz="1600" b="0" i="0" u="none" strike="noStrike" cap="none" baseline="30000" dirty="0">
                          <a:solidFill>
                            <a:schemeClr val="dk1"/>
                          </a:solidFill>
                          <a:latin typeface="Arial"/>
                          <a:ea typeface="Calibri"/>
                          <a:cs typeface="Calibri"/>
                          <a:sym typeface="Calibri"/>
                        </a:rPr>
                        <a:t>o</a:t>
                      </a:r>
                      <a:endParaRPr lang="en-US" sz="1600" dirty="0"/>
                    </a:p>
                  </a:txBody>
                  <a:tcPr/>
                </a:tc>
                <a:extLst>
                  <a:ext uri="{0D108BD9-81ED-4DB2-BD59-A6C34878D82A}">
                    <a16:rowId xmlns:a16="http://schemas.microsoft.com/office/drawing/2014/main" val="505874496"/>
                  </a:ext>
                </a:extLst>
              </a:tr>
              <a:tr h="366097">
                <a:tc>
                  <a:txBody>
                    <a:bodyPr/>
                    <a:lstStyle/>
                    <a:p>
                      <a:r>
                        <a:rPr lang="en-US" sz="1600" b="1" dirty="0"/>
                        <a:t>Daylength</a:t>
                      </a:r>
                    </a:p>
                  </a:txBody>
                  <a:tcPr/>
                </a:tc>
                <a:tc>
                  <a:txBody>
                    <a:bodyPr/>
                    <a:lstStyle/>
                    <a:p>
                      <a:r>
                        <a:rPr lang="en-US" sz="1600" dirty="0"/>
                        <a:t>Theoretical values</a:t>
                      </a:r>
                    </a:p>
                  </a:txBody>
                  <a:tcPr/>
                </a:tc>
                <a:tc>
                  <a:txBody>
                    <a:bodyPr/>
                    <a:lstStyle/>
                    <a:p>
                      <a:pPr algn="r"/>
                      <a:r>
                        <a:rPr lang="en-US" sz="1600" dirty="0"/>
                        <a:t>Daily</a:t>
                      </a:r>
                    </a:p>
                  </a:txBody>
                  <a:tcPr/>
                </a:tc>
                <a:tc>
                  <a:txBody>
                    <a:bodyPr/>
                    <a:lstStyle/>
                    <a:p>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tc>
                <a:extLst>
                  <a:ext uri="{0D108BD9-81ED-4DB2-BD59-A6C34878D82A}">
                    <a16:rowId xmlns:a16="http://schemas.microsoft.com/office/drawing/2014/main" val="2476547146"/>
                  </a:ext>
                </a:extLst>
              </a:tr>
              <a:tr h="374293">
                <a:tc>
                  <a:txBody>
                    <a:bodyPr/>
                    <a:lstStyle/>
                    <a:p>
                      <a:r>
                        <a:rPr lang="en-US" sz="1600" b="1" dirty="0"/>
                        <a:t>Wind</a:t>
                      </a:r>
                      <a:r>
                        <a:rPr lang="en-US" sz="1600" b="1" baseline="30000" dirty="0"/>
                        <a:t>2</a:t>
                      </a:r>
                    </a:p>
                  </a:txBody>
                  <a:tcPr/>
                </a:tc>
                <a:tc>
                  <a:txBody>
                    <a:bodyPr/>
                    <a:lstStyle/>
                    <a:p>
                      <a:r>
                        <a:rPr lang="en-US" sz="1600" dirty="0"/>
                        <a:t>CCMP</a:t>
                      </a:r>
                    </a:p>
                  </a:txBody>
                  <a:tcPr/>
                </a:tc>
                <a:tc>
                  <a:txBody>
                    <a:bodyPr/>
                    <a:lstStyle/>
                    <a:p>
                      <a:pPr algn="r"/>
                      <a:r>
                        <a:rPr lang="en-US" sz="1600" dirty="0"/>
                        <a:t>6-hourly</a:t>
                      </a:r>
                    </a:p>
                  </a:txBody>
                  <a:tcPr/>
                </a:tc>
                <a:tc>
                  <a:txBody>
                    <a:bodyPr/>
                    <a:lstStyle/>
                    <a:p>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tc>
                <a:extLst>
                  <a:ext uri="{0D108BD9-81ED-4DB2-BD59-A6C34878D82A}">
                    <a16:rowId xmlns:a16="http://schemas.microsoft.com/office/drawing/2014/main" val="298242176"/>
                  </a:ext>
                </a:extLst>
              </a:tr>
              <a:tr h="187147">
                <a:tc>
                  <a:txBody>
                    <a:bodyPr/>
                    <a:lstStyle/>
                    <a:p>
                      <a:r>
                        <a:rPr lang="en-US" sz="1600" b="1" dirty="0"/>
                        <a:t>SIC</a:t>
                      </a:r>
                    </a:p>
                  </a:txBody>
                  <a:tcPr>
                    <a:lnB w="28575" cap="flat" cmpd="sng" algn="ctr">
                      <a:solidFill>
                        <a:schemeClr val="tx1"/>
                      </a:solidFill>
                      <a:prstDash val="solid"/>
                      <a:round/>
                      <a:headEnd type="none" w="med" len="med"/>
                      <a:tailEnd type="none" w="med" len="med"/>
                    </a:lnB>
                  </a:tcPr>
                </a:tc>
                <a:tc>
                  <a:txBody>
                    <a:bodyPr/>
                    <a:lstStyle/>
                    <a:p>
                      <a:r>
                        <a:rPr lang="en-US" sz="1600" dirty="0"/>
                        <a:t>NSIDC</a:t>
                      </a:r>
                    </a:p>
                  </a:txBody>
                  <a:tcPr>
                    <a:lnB w="28575" cap="flat" cmpd="sng" algn="ctr">
                      <a:solidFill>
                        <a:schemeClr val="tx1"/>
                      </a:solidFill>
                      <a:prstDash val="solid"/>
                      <a:round/>
                      <a:headEnd type="none" w="med" len="med"/>
                      <a:tailEnd type="none" w="med" len="med"/>
                    </a:lnB>
                  </a:tcPr>
                </a:tc>
                <a:tc>
                  <a:txBody>
                    <a:bodyPr/>
                    <a:lstStyle/>
                    <a:p>
                      <a:pPr algn="r"/>
                      <a:r>
                        <a:rPr lang="en-US" sz="1600" dirty="0"/>
                        <a:t>daily</a:t>
                      </a:r>
                    </a:p>
                  </a:txBody>
                  <a:tcPr>
                    <a:lnB w="28575" cap="flat" cmpd="sng" algn="ctr">
                      <a:solidFill>
                        <a:schemeClr val="tx1"/>
                      </a:solidFill>
                      <a:prstDash val="solid"/>
                      <a:round/>
                      <a:headEnd type="none" w="med" len="med"/>
                      <a:tailEnd type="none" w="med" len="med"/>
                    </a:lnB>
                  </a:tcPr>
                </a:tc>
                <a:tc>
                  <a:txBody>
                    <a:bodyPr/>
                    <a:lstStyle/>
                    <a:p>
                      <a:r>
                        <a:rPr lang="en-US" sz="1600" b="0" i="0" u="none" strike="noStrike" cap="none" dirty="0">
                          <a:solidFill>
                            <a:schemeClr val="dk1"/>
                          </a:solidFill>
                          <a:latin typeface="Arial"/>
                          <a:ea typeface="Calibri"/>
                          <a:cs typeface="Calibri"/>
                          <a:sym typeface="Calibri"/>
                        </a:rPr>
                        <a:t>1/4</a:t>
                      </a:r>
                      <a:r>
                        <a:rPr lang="en-US" sz="1600" b="0" i="0" u="none" strike="noStrike" cap="none" baseline="30000" dirty="0">
                          <a:solidFill>
                            <a:schemeClr val="dk1"/>
                          </a:solidFill>
                          <a:latin typeface="Arial"/>
                          <a:ea typeface="Calibri"/>
                          <a:cs typeface="Calibri"/>
                          <a:sym typeface="Calibri"/>
                        </a:rPr>
                        <a:t>o</a:t>
                      </a:r>
                      <a:endParaRPr lang="en-US" sz="1600" dirty="0"/>
                    </a:p>
                  </a:txBody>
                  <a:tcP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217955"/>
                  </a:ext>
                </a:extLst>
              </a:tr>
              <a:tr h="187147">
                <a:tc gridSpan="2">
                  <a:txBody>
                    <a:bodyPr/>
                    <a:lstStyle/>
                    <a:p>
                      <a:pPr algn="ctr"/>
                      <a:r>
                        <a:rPr lang="en-US" sz="1600" b="1" dirty="0">
                          <a:solidFill>
                            <a:srgbClr val="FF0000"/>
                          </a:solidFill>
                        </a:rPr>
                        <a:t>Machine-Learning Model Resolution</a:t>
                      </a:r>
                    </a:p>
                  </a:txBody>
                  <a:tcPr>
                    <a:lnT w="28575" cap="flat" cmpd="sng" algn="ctr">
                      <a:solidFill>
                        <a:schemeClr val="tx1"/>
                      </a:solidFill>
                      <a:prstDash val="solid"/>
                      <a:round/>
                      <a:headEnd type="none" w="med" len="med"/>
                      <a:tailEnd type="none" w="med" len="med"/>
                    </a:lnT>
                  </a:tcPr>
                </a:tc>
                <a:tc hMerge="1">
                  <a:txBody>
                    <a:bodyPr/>
                    <a:lstStyle/>
                    <a:p>
                      <a:endParaRPr lang="en-US" dirty="0"/>
                    </a:p>
                  </a:txBody>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sz="1600" b="1" dirty="0">
                          <a:solidFill>
                            <a:srgbClr val="FF0000"/>
                          </a:solidFill>
                        </a:rPr>
                        <a:t>8-day</a:t>
                      </a:r>
                    </a:p>
                  </a:txBody>
                  <a:tcPr>
                    <a:lnT w="28575" cap="flat" cmpd="sng" algn="ctr">
                      <a:solidFill>
                        <a:schemeClr val="tx1"/>
                      </a:solidFill>
                      <a:prstDash val="solid"/>
                      <a:round/>
                      <a:headEnd type="none" w="med" len="med"/>
                      <a:tailEnd type="none" w="med" len="med"/>
                    </a:lnT>
                  </a:tcPr>
                </a:tc>
                <a:tc>
                  <a:txBody>
                    <a:bodyPr/>
                    <a:lstStyle/>
                    <a:p>
                      <a:r>
                        <a:rPr lang="en-US" sz="1600" b="1" dirty="0">
                          <a:solidFill>
                            <a:srgbClr val="FF0000"/>
                          </a:solidFill>
                        </a:rPr>
                        <a:t>6 km</a:t>
                      </a:r>
                    </a:p>
                  </a:txBody>
                  <a:tcP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4889430"/>
                  </a:ext>
                </a:extLst>
              </a:tr>
            </a:tbl>
          </a:graphicData>
        </a:graphic>
      </p:graphicFrame>
    </p:spTree>
    <p:extLst>
      <p:ext uri="{BB962C8B-B14F-4D97-AF65-F5344CB8AC3E}">
        <p14:creationId xmlns:p14="http://schemas.microsoft.com/office/powerpoint/2010/main" val="2335170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33" name="Group 32">
            <a:extLst>
              <a:ext uri="{FF2B5EF4-FFF2-40B4-BE49-F238E27FC236}">
                <a16:creationId xmlns:a16="http://schemas.microsoft.com/office/drawing/2014/main" id="{D98942D3-15D6-FCBD-EE6A-E8A563EEB143}"/>
              </a:ext>
            </a:extLst>
          </p:cNvPr>
          <p:cNvGrpSpPr/>
          <p:nvPr/>
        </p:nvGrpSpPr>
        <p:grpSpPr>
          <a:xfrm>
            <a:off x="4388132" y="774104"/>
            <a:ext cx="6591161" cy="3831318"/>
            <a:chOff x="4055523" y="826541"/>
            <a:chExt cx="6591161" cy="3831318"/>
          </a:xfrm>
        </p:grpSpPr>
        <p:pic>
          <p:nvPicPr>
            <p:cNvPr id="182" name="Google Shape;182;g1df773709a3_0_63"/>
            <p:cNvPicPr preferRelativeResize="0"/>
            <p:nvPr/>
          </p:nvPicPr>
          <p:blipFill rotWithShape="1">
            <a:blip r:embed="rId3">
              <a:alphaModFix/>
            </a:blip>
            <a:srcRect b="9036"/>
            <a:stretch/>
          </p:blipFill>
          <p:spPr>
            <a:xfrm>
              <a:off x="4055523" y="826541"/>
              <a:ext cx="6591161" cy="3831318"/>
            </a:xfrm>
            <a:prstGeom prst="rect">
              <a:avLst/>
            </a:prstGeom>
            <a:noFill/>
            <a:ln>
              <a:noFill/>
            </a:ln>
          </p:spPr>
        </p:pic>
        <p:grpSp>
          <p:nvGrpSpPr>
            <p:cNvPr id="32" name="Group 31">
              <a:extLst>
                <a:ext uri="{FF2B5EF4-FFF2-40B4-BE49-F238E27FC236}">
                  <a16:creationId xmlns:a16="http://schemas.microsoft.com/office/drawing/2014/main" id="{F05054E4-D8C1-4700-EC5A-BDCC8D853410}"/>
                </a:ext>
              </a:extLst>
            </p:cNvPr>
            <p:cNvGrpSpPr/>
            <p:nvPr/>
          </p:nvGrpSpPr>
          <p:grpSpPr>
            <a:xfrm>
              <a:off x="5044300" y="1496245"/>
              <a:ext cx="4803085" cy="2446866"/>
              <a:chOff x="5044300" y="1496245"/>
              <a:chExt cx="4803085" cy="2446866"/>
            </a:xfrm>
          </p:grpSpPr>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23B82CB-6641-13FF-98BC-047977D6DD2B}"/>
                      </a:ext>
                    </a:extLst>
                  </p:cNvPr>
                  <p:cNvSpPr txBox="1"/>
                  <p:nvPr/>
                </p:nvSpPr>
                <p:spPr>
                  <a:xfrm>
                    <a:off x="5044300" y="1496245"/>
                    <a:ext cx="484300" cy="30777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chemeClr val="tx1"/>
                              </a:solidFill>
                              <a:latin typeface="Cambria Math" panose="02040503050406030204" pitchFamily="18" charset="0"/>
                            </a:rPr>
                            <m:t>𝑆𝑆𝑆</m:t>
                          </m:r>
                        </m:oMath>
                      </m:oMathPara>
                    </a14:m>
                    <a:endParaRPr lang="en-US" sz="2000" dirty="0"/>
                  </a:p>
                </p:txBody>
              </p:sp>
            </mc:Choice>
            <mc:Fallback xmlns="">
              <p:sp>
                <p:nvSpPr>
                  <p:cNvPr id="25" name="TextBox 24">
                    <a:extLst>
                      <a:ext uri="{FF2B5EF4-FFF2-40B4-BE49-F238E27FC236}">
                        <a16:creationId xmlns:a16="http://schemas.microsoft.com/office/drawing/2014/main" id="{523B82CB-6641-13FF-98BC-047977D6DD2B}"/>
                      </a:ext>
                    </a:extLst>
                  </p:cNvPr>
                  <p:cNvSpPr txBox="1">
                    <a:spLocks noRot="1" noChangeAspect="1" noMove="1" noResize="1" noEditPoints="1" noAdjustHandles="1" noChangeArrowheads="1" noChangeShapeType="1" noTextEdit="1"/>
                  </p:cNvSpPr>
                  <p:nvPr/>
                </p:nvSpPr>
                <p:spPr>
                  <a:xfrm>
                    <a:off x="5044300" y="1496245"/>
                    <a:ext cx="484300" cy="307777"/>
                  </a:xfrm>
                  <a:prstGeom prst="rect">
                    <a:avLst/>
                  </a:prstGeom>
                  <a:blipFill>
                    <a:blip r:embed="rId4"/>
                    <a:stretch>
                      <a:fillRect l="-10127" r="-10127"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C7F43BED-68CD-73B9-2989-6E81D6406917}"/>
                      </a:ext>
                    </a:extLst>
                  </p:cNvPr>
                  <p:cNvSpPr txBox="1"/>
                  <p:nvPr/>
                </p:nvSpPr>
                <p:spPr>
                  <a:xfrm>
                    <a:off x="5716147" y="2624734"/>
                    <a:ext cx="1296381" cy="30777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chemeClr val="tx1"/>
                              </a:solidFill>
                              <a:latin typeface="Cambria Math" panose="02040503050406030204" pitchFamily="18" charset="0"/>
                            </a:rPr>
                            <m:t>𝐷𝑎𝑦𝑙𝑒𝑛𝑔𝑡h</m:t>
                          </m:r>
                        </m:oMath>
                      </m:oMathPara>
                    </a14:m>
                    <a:endParaRPr lang="en-US" sz="2000" dirty="0"/>
                  </a:p>
                </p:txBody>
              </p:sp>
            </mc:Choice>
            <mc:Fallback xmlns="">
              <p:sp>
                <p:nvSpPr>
                  <p:cNvPr id="26" name="TextBox 25">
                    <a:extLst>
                      <a:ext uri="{FF2B5EF4-FFF2-40B4-BE49-F238E27FC236}">
                        <a16:creationId xmlns:a16="http://schemas.microsoft.com/office/drawing/2014/main" id="{C7F43BED-68CD-73B9-2989-6E81D6406917}"/>
                      </a:ext>
                    </a:extLst>
                  </p:cNvPr>
                  <p:cNvSpPr txBox="1">
                    <a:spLocks noRot="1" noChangeAspect="1" noMove="1" noResize="1" noEditPoints="1" noAdjustHandles="1" noChangeArrowheads="1" noChangeShapeType="1" noTextEdit="1"/>
                  </p:cNvSpPr>
                  <p:nvPr/>
                </p:nvSpPr>
                <p:spPr>
                  <a:xfrm>
                    <a:off x="5716147" y="2624734"/>
                    <a:ext cx="1296381" cy="307777"/>
                  </a:xfrm>
                  <a:prstGeom prst="rect">
                    <a:avLst/>
                  </a:prstGeom>
                  <a:blipFill>
                    <a:blip r:embed="rId5"/>
                    <a:stretch>
                      <a:fillRect l="-5634" r="-6103" b="-3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67EEB82-2680-A8C5-7FE7-8166A150B404}"/>
                      </a:ext>
                    </a:extLst>
                  </p:cNvPr>
                  <p:cNvSpPr txBox="1"/>
                  <p:nvPr/>
                </p:nvSpPr>
                <p:spPr>
                  <a:xfrm>
                    <a:off x="6827383" y="3094759"/>
                    <a:ext cx="500971" cy="30777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chemeClr val="tx1"/>
                              </a:solidFill>
                              <a:latin typeface="Cambria Math" panose="02040503050406030204" pitchFamily="18" charset="0"/>
                            </a:rPr>
                            <m:t>𝑆𝑆𝑇</m:t>
                          </m:r>
                        </m:oMath>
                      </m:oMathPara>
                    </a14:m>
                    <a:endParaRPr lang="en-US" sz="2000" dirty="0"/>
                  </a:p>
                </p:txBody>
              </p:sp>
            </mc:Choice>
            <mc:Fallback xmlns="">
              <p:sp>
                <p:nvSpPr>
                  <p:cNvPr id="27" name="TextBox 26">
                    <a:extLst>
                      <a:ext uri="{FF2B5EF4-FFF2-40B4-BE49-F238E27FC236}">
                        <a16:creationId xmlns:a16="http://schemas.microsoft.com/office/drawing/2014/main" id="{E67EEB82-2680-A8C5-7FE7-8166A150B404}"/>
                      </a:ext>
                    </a:extLst>
                  </p:cNvPr>
                  <p:cNvSpPr txBox="1">
                    <a:spLocks noRot="1" noChangeAspect="1" noMove="1" noResize="1" noEditPoints="1" noAdjustHandles="1" noChangeArrowheads="1" noChangeShapeType="1" noTextEdit="1"/>
                  </p:cNvSpPr>
                  <p:nvPr/>
                </p:nvSpPr>
                <p:spPr>
                  <a:xfrm>
                    <a:off x="6827383" y="3094759"/>
                    <a:ext cx="500971" cy="307777"/>
                  </a:xfrm>
                  <a:prstGeom prst="rect">
                    <a:avLst/>
                  </a:prstGeom>
                  <a:blipFill>
                    <a:blip r:embed="rId6"/>
                    <a:stretch>
                      <a:fillRect l="-10976" r="-8537" b="-98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4D827AE5-DBB9-3F0E-A49C-03074F3CEF0A}"/>
                      </a:ext>
                    </a:extLst>
                  </p:cNvPr>
                  <p:cNvSpPr txBox="1"/>
                  <p:nvPr/>
                </p:nvSpPr>
                <p:spPr>
                  <a:xfrm>
                    <a:off x="7501535" y="3310265"/>
                    <a:ext cx="820289" cy="30777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000" b="0" i="1" smtClean="0">
                                  <a:solidFill>
                                    <a:schemeClr val="tx1"/>
                                  </a:solidFill>
                                  <a:latin typeface="Cambria Math" panose="02040503050406030204" pitchFamily="18" charset="0"/>
                                </a:rPr>
                              </m:ctrlPr>
                            </m:sSupPr>
                            <m:e>
                              <m:r>
                                <a:rPr lang="en-US" sz="2000" b="0" i="1" smtClean="0">
                                  <a:solidFill>
                                    <a:schemeClr val="tx1"/>
                                  </a:solidFill>
                                  <a:latin typeface="Cambria Math" panose="02040503050406030204" pitchFamily="18" charset="0"/>
                                </a:rPr>
                                <m:t>𝑊𝑖𝑛𝑑</m:t>
                              </m:r>
                            </m:e>
                            <m:sup>
                              <m:r>
                                <a:rPr lang="en-US" sz="2000" b="0" i="1" smtClean="0">
                                  <a:solidFill>
                                    <a:schemeClr val="tx1"/>
                                  </a:solidFill>
                                  <a:latin typeface="Cambria Math" panose="02040503050406030204" pitchFamily="18" charset="0"/>
                                </a:rPr>
                                <m:t>2</m:t>
                              </m:r>
                            </m:sup>
                          </m:sSup>
                        </m:oMath>
                      </m:oMathPara>
                    </a14:m>
                    <a:endParaRPr lang="en-US" sz="2000" dirty="0"/>
                  </a:p>
                </p:txBody>
              </p:sp>
            </mc:Choice>
            <mc:Fallback xmlns="">
              <p:sp>
                <p:nvSpPr>
                  <p:cNvPr id="29" name="TextBox 28">
                    <a:extLst>
                      <a:ext uri="{FF2B5EF4-FFF2-40B4-BE49-F238E27FC236}">
                        <a16:creationId xmlns:a16="http://schemas.microsoft.com/office/drawing/2014/main" id="{4D827AE5-DBB9-3F0E-A49C-03074F3CEF0A}"/>
                      </a:ext>
                    </a:extLst>
                  </p:cNvPr>
                  <p:cNvSpPr txBox="1">
                    <a:spLocks noRot="1" noChangeAspect="1" noMove="1" noResize="1" noEditPoints="1" noAdjustHandles="1" noChangeArrowheads="1" noChangeShapeType="1" noTextEdit="1"/>
                  </p:cNvSpPr>
                  <p:nvPr/>
                </p:nvSpPr>
                <p:spPr>
                  <a:xfrm>
                    <a:off x="7501535" y="3310265"/>
                    <a:ext cx="820289" cy="307777"/>
                  </a:xfrm>
                  <a:prstGeom prst="rect">
                    <a:avLst/>
                  </a:prstGeom>
                  <a:blipFill>
                    <a:blip r:embed="rId7"/>
                    <a:stretch>
                      <a:fillRect l="-5926" r="-1481" b="-98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F5AC55A6-C18A-472A-0122-5E3A3DBD2E58}"/>
                      </a:ext>
                    </a:extLst>
                  </p:cNvPr>
                  <p:cNvSpPr txBox="1"/>
                  <p:nvPr/>
                </p:nvSpPr>
                <p:spPr>
                  <a:xfrm>
                    <a:off x="8451898" y="3635334"/>
                    <a:ext cx="596189" cy="30777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𝐶h𝑙𝑎</m:t>
                          </m:r>
                        </m:oMath>
                      </m:oMathPara>
                    </a14:m>
                    <a:endParaRPr lang="en-US" sz="2000" dirty="0"/>
                  </a:p>
                </p:txBody>
              </p:sp>
            </mc:Choice>
            <mc:Fallback xmlns="">
              <p:sp>
                <p:nvSpPr>
                  <p:cNvPr id="30" name="TextBox 29">
                    <a:extLst>
                      <a:ext uri="{FF2B5EF4-FFF2-40B4-BE49-F238E27FC236}">
                        <a16:creationId xmlns:a16="http://schemas.microsoft.com/office/drawing/2014/main" id="{F5AC55A6-C18A-472A-0122-5E3A3DBD2E58}"/>
                      </a:ext>
                    </a:extLst>
                  </p:cNvPr>
                  <p:cNvSpPr txBox="1">
                    <a:spLocks noRot="1" noChangeAspect="1" noMove="1" noResize="1" noEditPoints="1" noAdjustHandles="1" noChangeArrowheads="1" noChangeShapeType="1" noTextEdit="1"/>
                  </p:cNvSpPr>
                  <p:nvPr/>
                </p:nvSpPr>
                <p:spPr>
                  <a:xfrm>
                    <a:off x="8451898" y="3635334"/>
                    <a:ext cx="596189" cy="307777"/>
                  </a:xfrm>
                  <a:prstGeom prst="rect">
                    <a:avLst/>
                  </a:prstGeom>
                  <a:blipFill>
                    <a:blip r:embed="rId8"/>
                    <a:stretch>
                      <a:fillRect l="-9184" r="-7143"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83752759-FE56-A0D2-AE38-71E35FF4BAC1}"/>
                      </a:ext>
                    </a:extLst>
                  </p:cNvPr>
                  <p:cNvSpPr txBox="1"/>
                  <p:nvPr/>
                </p:nvSpPr>
                <p:spPr>
                  <a:xfrm>
                    <a:off x="9379244" y="3618042"/>
                    <a:ext cx="468141" cy="307777"/>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𝑆𝐼𝐶</m:t>
                          </m:r>
                        </m:oMath>
                      </m:oMathPara>
                    </a14:m>
                    <a:endParaRPr lang="en-US" sz="2000" dirty="0"/>
                  </a:p>
                </p:txBody>
              </p:sp>
            </mc:Choice>
            <mc:Fallback xmlns="">
              <p:sp>
                <p:nvSpPr>
                  <p:cNvPr id="31" name="TextBox 30">
                    <a:extLst>
                      <a:ext uri="{FF2B5EF4-FFF2-40B4-BE49-F238E27FC236}">
                        <a16:creationId xmlns:a16="http://schemas.microsoft.com/office/drawing/2014/main" id="{83752759-FE56-A0D2-AE38-71E35FF4BAC1}"/>
                      </a:ext>
                    </a:extLst>
                  </p:cNvPr>
                  <p:cNvSpPr txBox="1">
                    <a:spLocks noRot="1" noChangeAspect="1" noMove="1" noResize="1" noEditPoints="1" noAdjustHandles="1" noChangeArrowheads="1" noChangeShapeType="1" noTextEdit="1"/>
                  </p:cNvSpPr>
                  <p:nvPr/>
                </p:nvSpPr>
                <p:spPr>
                  <a:xfrm>
                    <a:off x="9379244" y="3618042"/>
                    <a:ext cx="468141" cy="307777"/>
                  </a:xfrm>
                  <a:prstGeom prst="rect">
                    <a:avLst/>
                  </a:prstGeom>
                  <a:blipFill>
                    <a:blip r:embed="rId9"/>
                    <a:stretch>
                      <a:fillRect l="-10390" r="-9091" b="-10000"/>
                    </a:stretch>
                  </a:blipFill>
                </p:spPr>
                <p:txBody>
                  <a:bodyPr/>
                  <a:lstStyle/>
                  <a:p>
                    <a:r>
                      <a:rPr lang="en-US">
                        <a:noFill/>
                      </a:rPr>
                      <a:t> </a:t>
                    </a:r>
                  </a:p>
                </p:txBody>
              </p:sp>
            </mc:Fallback>
          </mc:AlternateContent>
        </p:grpSp>
      </p:grpSp>
      <p:sp>
        <p:nvSpPr>
          <p:cNvPr id="171" name="Google Shape;171;g1df773709a3_0_6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181" name="Google Shape;181;g1df773709a3_0_63"/>
          <p:cNvSpPr txBox="1"/>
          <p:nvPr/>
        </p:nvSpPr>
        <p:spPr>
          <a:xfrm>
            <a:off x="4026794" y="4769399"/>
            <a:ext cx="8023538" cy="92329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dirty="0">
                <a:solidFill>
                  <a:srgbClr val="FF0000"/>
                </a:solidFill>
                <a:latin typeface="Calibri"/>
                <a:ea typeface="Calibri"/>
                <a:cs typeface="Calibri"/>
                <a:sym typeface="Calibri"/>
              </a:rPr>
              <a:t>Four dominant </a:t>
            </a:r>
            <a:r>
              <a:rPr lang="en-US" sz="2400" dirty="0">
                <a:solidFill>
                  <a:schemeClr val="tx1"/>
                </a:solidFill>
                <a:latin typeface="Calibri"/>
                <a:ea typeface="Calibri"/>
                <a:cs typeface="Calibri"/>
                <a:sym typeface="Calibri"/>
              </a:rPr>
              <a:t>environmental predictors </a:t>
            </a:r>
            <a:r>
              <a:rPr lang="en-US" sz="2400" dirty="0">
                <a:latin typeface="Calibri"/>
                <a:ea typeface="Calibri"/>
                <a:cs typeface="Calibri"/>
                <a:sym typeface="Calibri"/>
              </a:rPr>
              <a:t>explained </a:t>
            </a:r>
            <a:r>
              <a:rPr lang="en-US" sz="2400" dirty="0">
                <a:solidFill>
                  <a:srgbClr val="FF0000"/>
                </a:solidFill>
                <a:latin typeface="Calibri"/>
                <a:ea typeface="Calibri"/>
                <a:cs typeface="Calibri"/>
                <a:sym typeface="Calibri"/>
              </a:rPr>
              <a:t>&gt;80% </a:t>
            </a:r>
            <a:r>
              <a:rPr lang="en-US" sz="2400" dirty="0">
                <a:solidFill>
                  <a:schemeClr val="tx1"/>
                </a:solidFill>
                <a:latin typeface="Calibri"/>
                <a:ea typeface="Calibri"/>
                <a:cs typeface="Calibri"/>
                <a:sym typeface="Calibri"/>
              </a:rPr>
              <a:t>of data variability</a:t>
            </a:r>
            <a:r>
              <a:rPr lang="en-US" sz="2400" dirty="0">
                <a:latin typeface="Calibri"/>
                <a:ea typeface="Calibri"/>
                <a:cs typeface="Calibri"/>
                <a:sym typeface="Calibri"/>
              </a:rPr>
              <a:t>.</a:t>
            </a:r>
            <a:endParaRPr sz="2400" dirty="0">
              <a:latin typeface="Calibri"/>
              <a:ea typeface="Calibri"/>
              <a:cs typeface="Calibri"/>
              <a:sym typeface="Calibri"/>
            </a:endParaRPr>
          </a:p>
        </p:txBody>
      </p:sp>
      <p:grpSp>
        <p:nvGrpSpPr>
          <p:cNvPr id="2" name="Group 1">
            <a:extLst>
              <a:ext uri="{FF2B5EF4-FFF2-40B4-BE49-F238E27FC236}">
                <a16:creationId xmlns:a16="http://schemas.microsoft.com/office/drawing/2014/main" id="{7D06A517-ED0E-E530-D2FD-02604D56C6DA}"/>
              </a:ext>
            </a:extLst>
          </p:cNvPr>
          <p:cNvGrpSpPr/>
          <p:nvPr/>
        </p:nvGrpSpPr>
        <p:grpSpPr>
          <a:xfrm>
            <a:off x="-6774" y="0"/>
            <a:ext cx="3723354" cy="6858000"/>
            <a:chOff x="14513" y="217155"/>
            <a:chExt cx="3723354" cy="6858000"/>
          </a:xfrm>
        </p:grpSpPr>
        <p:sp>
          <p:nvSpPr>
            <p:cNvPr id="3" name="Rectangle 2">
              <a:extLst>
                <a:ext uri="{FF2B5EF4-FFF2-40B4-BE49-F238E27FC236}">
                  <a16:creationId xmlns:a16="http://schemas.microsoft.com/office/drawing/2014/main" id="{FC224C9B-78A5-A7EB-04F4-9D22EB2108CC}"/>
                </a:ext>
              </a:extLst>
            </p:cNvPr>
            <p:cNvSpPr/>
            <p:nvPr/>
          </p:nvSpPr>
          <p:spPr>
            <a:xfrm>
              <a:off x="14513" y="217155"/>
              <a:ext cx="3723354" cy="6858000"/>
            </a:xfrm>
            <a:prstGeom prst="rect">
              <a:avLst/>
            </a:prstGeom>
            <a:solidFill>
              <a:schemeClr val="accent5">
                <a:lumMod val="20000"/>
                <a:lumOff val="8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84AF8707-48AC-83E4-28C6-EC5D9102D846}"/>
                </a:ext>
              </a:extLst>
            </p:cNvPr>
            <p:cNvGrpSpPr/>
            <p:nvPr/>
          </p:nvGrpSpPr>
          <p:grpSpPr>
            <a:xfrm>
              <a:off x="216450" y="1339889"/>
              <a:ext cx="3323180" cy="5016461"/>
              <a:chOff x="507998" y="869025"/>
              <a:chExt cx="3323180" cy="5016461"/>
            </a:xfrm>
          </p:grpSpPr>
          <p:sp>
            <p:nvSpPr>
              <p:cNvPr id="6" name="Google Shape;127;g1df773709a3_0_11">
                <a:extLst>
                  <a:ext uri="{FF2B5EF4-FFF2-40B4-BE49-F238E27FC236}">
                    <a16:creationId xmlns:a16="http://schemas.microsoft.com/office/drawing/2014/main" id="{B7233317-E54A-810C-ECA4-9B2AB5E3BCB9}"/>
                  </a:ext>
                </a:extLst>
              </p:cNvPr>
              <p:cNvSpPr/>
              <p:nvPr/>
            </p:nvSpPr>
            <p:spPr>
              <a:xfrm>
                <a:off x="508000" y="869025"/>
                <a:ext cx="1248834" cy="527400"/>
              </a:xfrm>
              <a:prstGeom prst="rect">
                <a:avLst/>
              </a:prstGeom>
              <a:solidFill>
                <a:schemeClr val="bg1"/>
              </a:solidFill>
              <a:ln w="9525" cap="flat" cmpd="sng">
                <a:solidFill>
                  <a:schemeClr val="dk2"/>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600" i="1" dirty="0">
                    <a:solidFill>
                      <a:schemeClr val="tx1"/>
                    </a:solidFill>
                  </a:rPr>
                  <a:t>p</a:t>
                </a:r>
                <a:r>
                  <a:rPr lang="en-US" sz="1600" dirty="0">
                    <a:solidFill>
                      <a:schemeClr val="tx1"/>
                    </a:solidFill>
                  </a:rPr>
                  <a:t>CO</a:t>
                </a:r>
                <a:r>
                  <a:rPr lang="en-US" sz="1600" baseline="-25000" dirty="0">
                    <a:solidFill>
                      <a:schemeClr val="tx1"/>
                    </a:solidFill>
                  </a:rPr>
                  <a:t>2</a:t>
                </a:r>
                <a:r>
                  <a:rPr lang="en-US" sz="1600" dirty="0">
                    <a:solidFill>
                      <a:schemeClr val="tx1"/>
                    </a:solidFill>
                  </a:rPr>
                  <a:t> observation</a:t>
                </a:r>
                <a:endParaRPr sz="1600" dirty="0">
                  <a:solidFill>
                    <a:schemeClr val="tx1"/>
                  </a:solidFill>
                </a:endParaRPr>
              </a:p>
            </p:txBody>
          </p:sp>
          <p:sp>
            <p:nvSpPr>
              <p:cNvPr id="7" name="Google Shape;128;g1df773709a3_0_11">
                <a:extLst>
                  <a:ext uri="{FF2B5EF4-FFF2-40B4-BE49-F238E27FC236}">
                    <a16:creationId xmlns:a16="http://schemas.microsoft.com/office/drawing/2014/main" id="{3FB2D196-0692-3236-8352-85FA6FBE82C5}"/>
                  </a:ext>
                </a:extLst>
              </p:cNvPr>
              <p:cNvSpPr/>
              <p:nvPr/>
            </p:nvSpPr>
            <p:spPr>
              <a:xfrm>
                <a:off x="1887991" y="869025"/>
                <a:ext cx="1933052" cy="527400"/>
              </a:xfrm>
              <a:prstGeom prst="rect">
                <a:avLst/>
              </a:prstGeom>
              <a:solidFill>
                <a:schemeClr val="bg1"/>
              </a:solidFill>
              <a:ln w="9525" cap="flat" cmpd="sng">
                <a:solidFill>
                  <a:schemeClr val="dk2"/>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t>Environ. Predictors (X</a:t>
                </a:r>
                <a:r>
                  <a:rPr lang="en-US" sz="1600" baseline="-25000" dirty="0"/>
                  <a:t>1</a:t>
                </a:r>
                <a:r>
                  <a:rPr lang="en-US" sz="1600" dirty="0"/>
                  <a:t>,X</a:t>
                </a:r>
                <a:r>
                  <a:rPr lang="en-US" sz="1600" baseline="-25000" dirty="0"/>
                  <a:t>2</a:t>
                </a:r>
                <a:r>
                  <a:rPr lang="en-US" sz="1600" dirty="0"/>
                  <a:t>,...)</a:t>
                </a:r>
                <a:endParaRPr sz="1600" dirty="0"/>
              </a:p>
            </p:txBody>
          </p:sp>
          <p:sp>
            <p:nvSpPr>
              <p:cNvPr id="8" name="Google Shape;129;g1df773709a3_0_11">
                <a:extLst>
                  <a:ext uri="{FF2B5EF4-FFF2-40B4-BE49-F238E27FC236}">
                    <a16:creationId xmlns:a16="http://schemas.microsoft.com/office/drawing/2014/main" id="{BC954682-D948-5F8C-081D-A9E923667966}"/>
                  </a:ext>
                </a:extLst>
              </p:cNvPr>
              <p:cNvSpPr/>
              <p:nvPr/>
            </p:nvSpPr>
            <p:spPr>
              <a:xfrm>
                <a:off x="508000" y="3170766"/>
                <a:ext cx="1141081"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Train</a:t>
                </a:r>
                <a:r>
                  <a:rPr lang="en-US" altLang="zh-CN" sz="1800" dirty="0"/>
                  <a:t>ing</a:t>
                </a:r>
                <a:endParaRPr sz="1800" dirty="0"/>
              </a:p>
            </p:txBody>
          </p:sp>
          <p:sp>
            <p:nvSpPr>
              <p:cNvPr id="9" name="Google Shape;130;g1df773709a3_0_11">
                <a:extLst>
                  <a:ext uri="{FF2B5EF4-FFF2-40B4-BE49-F238E27FC236}">
                    <a16:creationId xmlns:a16="http://schemas.microsoft.com/office/drawing/2014/main" id="{C7A8DACC-E07C-F5B7-6E6D-E9583FA2BEA6}"/>
                  </a:ext>
                </a:extLst>
              </p:cNvPr>
              <p:cNvSpPr/>
              <p:nvPr/>
            </p:nvSpPr>
            <p:spPr>
              <a:xfrm>
                <a:off x="1939819" y="3167219"/>
                <a:ext cx="1887658"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Cross-validation</a:t>
                </a:r>
                <a:endParaRPr sz="1800" dirty="0"/>
              </a:p>
            </p:txBody>
          </p:sp>
          <p:sp>
            <p:nvSpPr>
              <p:cNvPr id="10" name="Google Shape;131;g1df773709a3_0_11">
                <a:extLst>
                  <a:ext uri="{FF2B5EF4-FFF2-40B4-BE49-F238E27FC236}">
                    <a16:creationId xmlns:a16="http://schemas.microsoft.com/office/drawing/2014/main" id="{55E95380-6A41-9172-F774-EDD8B038E726}"/>
                  </a:ext>
                </a:extLst>
              </p:cNvPr>
              <p:cNvSpPr/>
              <p:nvPr/>
            </p:nvSpPr>
            <p:spPr>
              <a:xfrm>
                <a:off x="508000" y="1989002"/>
                <a:ext cx="3323178" cy="527400"/>
              </a:xfrm>
              <a:prstGeom prst="rect">
                <a:avLst/>
              </a:prstGeom>
              <a:solidFill>
                <a:schemeClr val="bg1"/>
              </a:solidFill>
              <a:ln w="9525" cap="flat" cmpd="sng">
                <a:solidFill>
                  <a:schemeClr val="tx1">
                    <a:lumMod val="50000"/>
                    <a:lumOff val="50000"/>
                  </a:schemeClr>
                </a:solidFill>
                <a:prstDash val="solid"/>
                <a:round/>
                <a:headEnd type="none" w="sm" len="sm"/>
                <a:tailEnd type="none" w="sm" len="sm"/>
              </a:ln>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Sorting and Matchup</a:t>
                </a:r>
                <a:endParaRPr sz="1800" dirty="0"/>
              </a:p>
            </p:txBody>
          </p:sp>
          <p:sp>
            <p:nvSpPr>
              <p:cNvPr id="11" name="Google Shape;132;g1df773709a3_0_11">
                <a:extLst>
                  <a:ext uri="{FF2B5EF4-FFF2-40B4-BE49-F238E27FC236}">
                    <a16:creationId xmlns:a16="http://schemas.microsoft.com/office/drawing/2014/main" id="{0AC6D8AA-6433-4D50-04BE-E09E7501387D}"/>
                  </a:ext>
                </a:extLst>
              </p:cNvPr>
              <p:cNvSpPr/>
              <p:nvPr/>
            </p:nvSpPr>
            <p:spPr>
              <a:xfrm>
                <a:off x="507999" y="4333640"/>
                <a:ext cx="3298329" cy="527400"/>
              </a:xfrm>
              <a:prstGeom prst="rect">
                <a:avLst/>
              </a:prstGeom>
              <a:solidFill>
                <a:srgbClr val="FFFF00"/>
              </a:solidFill>
              <a:ln w="9525" cap="flat" cmpd="sng">
                <a:solidFill>
                  <a:schemeClr val="dk2"/>
                </a:solidFill>
                <a:prstDash val="solid"/>
                <a:round/>
                <a:headEnd type="none" w="sm" len="sm"/>
                <a:tailEnd type="none" w="sm" len="sm"/>
              </a:ln>
              <a:effectLst>
                <a:glow rad="101600">
                  <a:schemeClr val="accent2">
                    <a:satMod val="175000"/>
                    <a:alpha val="40000"/>
                  </a:schemeClr>
                </a:glo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800" dirty="0"/>
                  <a:t>Random Forest Model</a:t>
                </a:r>
                <a:endParaRPr sz="1800" dirty="0"/>
              </a:p>
            </p:txBody>
          </p:sp>
          <p:sp>
            <p:nvSpPr>
              <p:cNvPr id="12" name="Google Shape;133;g1df773709a3_0_11">
                <a:extLst>
                  <a:ext uri="{FF2B5EF4-FFF2-40B4-BE49-F238E27FC236}">
                    <a16:creationId xmlns:a16="http://schemas.microsoft.com/office/drawing/2014/main" id="{B6E99C2F-A541-88A0-48E8-A74907FCDDEA}"/>
                  </a:ext>
                </a:extLst>
              </p:cNvPr>
              <p:cNvSpPr/>
              <p:nvPr/>
            </p:nvSpPr>
            <p:spPr>
              <a:xfrm>
                <a:off x="507998" y="5358086"/>
                <a:ext cx="3298330" cy="527400"/>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t>Reconstruction</a:t>
                </a:r>
                <a:endParaRPr sz="1800"/>
              </a:p>
            </p:txBody>
          </p:sp>
          <p:grpSp>
            <p:nvGrpSpPr>
              <p:cNvPr id="13" name="Group 12">
                <a:extLst>
                  <a:ext uri="{FF2B5EF4-FFF2-40B4-BE49-F238E27FC236}">
                    <a16:creationId xmlns:a16="http://schemas.microsoft.com/office/drawing/2014/main" id="{F2683C96-01D4-E203-BA9A-A20D44AEF332}"/>
                  </a:ext>
                </a:extLst>
              </p:cNvPr>
              <p:cNvGrpSpPr/>
              <p:nvPr/>
            </p:nvGrpSpPr>
            <p:grpSpPr>
              <a:xfrm>
                <a:off x="1128518" y="1404895"/>
                <a:ext cx="1722100" cy="599081"/>
                <a:chOff x="1138767" y="1390075"/>
                <a:chExt cx="1722100" cy="599081"/>
              </a:xfrm>
            </p:grpSpPr>
            <p:cxnSp>
              <p:nvCxnSpPr>
                <p:cNvPr id="21" name="Connector: Elbow 20">
                  <a:extLst>
                    <a:ext uri="{FF2B5EF4-FFF2-40B4-BE49-F238E27FC236}">
                      <a16:creationId xmlns:a16="http://schemas.microsoft.com/office/drawing/2014/main" id="{119C90BF-0D85-2FA0-3AD4-0C3B8B05969D}"/>
                    </a:ext>
                  </a:extLst>
                </p:cNvPr>
                <p:cNvCxnSpPr>
                  <a:cxnSpLocks/>
                  <a:stCxn id="6" idx="2"/>
                  <a:endCxn id="7" idx="2"/>
                </p:cNvCxnSpPr>
                <p:nvPr/>
              </p:nvCxnSpPr>
              <p:spPr>
                <a:xfrm rot="16200000" flipH="1">
                  <a:off x="1993467" y="535375"/>
                  <a:ext cx="12700" cy="1722100"/>
                </a:xfrm>
                <a:prstGeom prst="bentConnector3">
                  <a:avLst>
                    <a:gd name="adj1" fmla="val 1800000"/>
                  </a:avLst>
                </a:prstGeom>
                <a:ln w="28575">
                  <a:solidFill>
                    <a:schemeClr val="tx2">
                      <a:lumMod val="50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98BBF2E-1CA7-D974-0172-202F99870305}"/>
                    </a:ext>
                  </a:extLst>
                </p:cNvPr>
                <p:cNvCxnSpPr>
                  <a:cxnSpLocks/>
                </p:cNvCxnSpPr>
                <p:nvPr/>
              </p:nvCxnSpPr>
              <p:spPr>
                <a:xfrm>
                  <a:off x="1976814" y="1637184"/>
                  <a:ext cx="0" cy="351972"/>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B138F6D7-8A43-DD4D-B269-5DFD1A670E17}"/>
                  </a:ext>
                </a:extLst>
              </p:cNvPr>
              <p:cNvGrpSpPr/>
              <p:nvPr/>
            </p:nvGrpSpPr>
            <p:grpSpPr>
              <a:xfrm>
                <a:off x="1045180" y="2502816"/>
                <a:ext cx="1905341" cy="664403"/>
                <a:chOff x="1191522" y="1028639"/>
                <a:chExt cx="1905341" cy="664403"/>
              </a:xfrm>
            </p:grpSpPr>
            <p:cxnSp>
              <p:nvCxnSpPr>
                <p:cNvPr id="19" name="Connector: Elbow 18">
                  <a:extLst>
                    <a:ext uri="{FF2B5EF4-FFF2-40B4-BE49-F238E27FC236}">
                      <a16:creationId xmlns:a16="http://schemas.microsoft.com/office/drawing/2014/main" id="{4484CC4E-75CA-8C83-4BC7-6AA28909F2A0}"/>
                    </a:ext>
                  </a:extLst>
                </p:cNvPr>
                <p:cNvCxnSpPr/>
                <p:nvPr/>
              </p:nvCxnSpPr>
              <p:spPr>
                <a:xfrm rot="16200000" flipH="1">
                  <a:off x="2137843" y="734021"/>
                  <a:ext cx="12700" cy="1905341"/>
                </a:xfrm>
                <a:prstGeom prst="bentConnector3">
                  <a:avLst>
                    <a:gd name="adj1" fmla="val -2478260"/>
                  </a:avLst>
                </a:prstGeom>
                <a:ln w="28575">
                  <a:solidFill>
                    <a:schemeClr val="tx2">
                      <a:lumMod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7BCB93F-3F49-F2C9-5A8C-E453E6AA7943}"/>
                    </a:ext>
                  </a:extLst>
                </p:cNvPr>
                <p:cNvCxnSpPr>
                  <a:cxnSpLocks/>
                </p:cNvCxnSpPr>
                <p:nvPr/>
              </p:nvCxnSpPr>
              <p:spPr>
                <a:xfrm>
                  <a:off x="2121384" y="1028639"/>
                  <a:ext cx="0" cy="351972"/>
                </a:xfrm>
                <a:prstGeom prst="straightConnector1">
                  <a:avLst/>
                </a:prstGeom>
                <a:ln w="28575">
                  <a:solidFill>
                    <a:schemeClr val="tx2">
                      <a:lumMod val="50000"/>
                    </a:schemeClr>
                  </a:solidFill>
                  <a:headEnd type="none"/>
                  <a:tailEnd type="none" w="lg" len="lg"/>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9104BD22-7261-BE26-A4D1-9451B34AA21E}"/>
                  </a:ext>
                </a:extLst>
              </p:cNvPr>
              <p:cNvGrpSpPr/>
              <p:nvPr/>
            </p:nvGrpSpPr>
            <p:grpSpPr>
              <a:xfrm>
                <a:off x="1045180" y="3687080"/>
                <a:ext cx="1905341" cy="649931"/>
                <a:chOff x="1012616" y="1390075"/>
                <a:chExt cx="1905341" cy="649931"/>
              </a:xfrm>
            </p:grpSpPr>
            <p:cxnSp>
              <p:nvCxnSpPr>
                <p:cNvPr id="17" name="Connector: Elbow 16">
                  <a:extLst>
                    <a:ext uri="{FF2B5EF4-FFF2-40B4-BE49-F238E27FC236}">
                      <a16:creationId xmlns:a16="http://schemas.microsoft.com/office/drawing/2014/main" id="{4C291190-52F3-1882-CD4C-7B86D8419DD1}"/>
                    </a:ext>
                  </a:extLst>
                </p:cNvPr>
                <p:cNvCxnSpPr/>
                <p:nvPr/>
              </p:nvCxnSpPr>
              <p:spPr>
                <a:xfrm rot="16200000" flipH="1">
                  <a:off x="1958937" y="443754"/>
                  <a:ext cx="12700" cy="1905341"/>
                </a:xfrm>
                <a:prstGeom prst="bentConnector3">
                  <a:avLst>
                    <a:gd name="adj1" fmla="val 2426087"/>
                  </a:avLst>
                </a:prstGeom>
                <a:ln w="28575">
                  <a:solidFill>
                    <a:schemeClr val="tx2">
                      <a:lumMod val="50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86E6607-D82A-C460-85A8-8646A133AA72}"/>
                    </a:ext>
                  </a:extLst>
                </p:cNvPr>
                <p:cNvCxnSpPr>
                  <a:cxnSpLocks/>
                </p:cNvCxnSpPr>
                <p:nvPr/>
              </p:nvCxnSpPr>
              <p:spPr>
                <a:xfrm>
                  <a:off x="1953005" y="1688034"/>
                  <a:ext cx="0" cy="351972"/>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cxnSp>
            <p:nvCxnSpPr>
              <p:cNvPr id="16" name="Straight Arrow Connector 15">
                <a:extLst>
                  <a:ext uri="{FF2B5EF4-FFF2-40B4-BE49-F238E27FC236}">
                    <a16:creationId xmlns:a16="http://schemas.microsoft.com/office/drawing/2014/main" id="{EB9D544D-E34C-1B50-209D-072ABCBE4360}"/>
                  </a:ext>
                </a:extLst>
              </p:cNvPr>
              <p:cNvCxnSpPr>
                <a:cxnSpLocks/>
              </p:cNvCxnSpPr>
              <p:nvPr/>
            </p:nvCxnSpPr>
            <p:spPr>
              <a:xfrm>
                <a:off x="1975042" y="4861040"/>
                <a:ext cx="0" cy="496599"/>
              </a:xfrm>
              <a:prstGeom prst="straightConnector1">
                <a:avLst/>
              </a:prstGeom>
              <a:ln w="28575">
                <a:solidFill>
                  <a:schemeClr val="tx2">
                    <a:lumMod val="50000"/>
                  </a:schemeClr>
                </a:solidFill>
                <a:headEnd type="none"/>
                <a:tailEnd type="triangle" w="lg" len="lg"/>
              </a:ln>
            </p:spPr>
            <p:style>
              <a:lnRef idx="1">
                <a:schemeClr val="accent1"/>
              </a:lnRef>
              <a:fillRef idx="0">
                <a:schemeClr val="accent1"/>
              </a:fillRef>
              <a:effectRef idx="0">
                <a:schemeClr val="accent1"/>
              </a:effectRef>
              <a:fontRef idx="minor">
                <a:schemeClr val="tx1"/>
              </a:fontRef>
            </p:style>
          </p:cxnSp>
        </p:grpSp>
        <p:sp>
          <p:nvSpPr>
            <p:cNvPr id="5" name="Google Shape;131;g1df773709a3_0_11">
              <a:extLst>
                <a:ext uri="{FF2B5EF4-FFF2-40B4-BE49-F238E27FC236}">
                  <a16:creationId xmlns:a16="http://schemas.microsoft.com/office/drawing/2014/main" id="{4F4FAD3E-2F76-17C4-4D9A-841FF3AA450C}"/>
                </a:ext>
              </a:extLst>
            </p:cNvPr>
            <p:cNvSpPr/>
            <p:nvPr/>
          </p:nvSpPr>
          <p:spPr>
            <a:xfrm>
              <a:off x="21287" y="463859"/>
              <a:ext cx="3716580" cy="527400"/>
            </a:xfrm>
            <a:prstGeom prst="rect">
              <a:avLst/>
            </a:prstGeom>
            <a:solidFill>
              <a:schemeClr val="accent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300" b="1" dirty="0">
                  <a:solidFill>
                    <a:schemeClr val="bg1"/>
                  </a:solidFill>
                </a:rPr>
                <a:t>Machine Learning Model</a:t>
              </a:r>
              <a:endParaRPr sz="2300" b="1" dirty="0">
                <a:solidFill>
                  <a:schemeClr val="bg1"/>
                </a:solidFill>
              </a:endParaRPr>
            </a:p>
          </p:txBody>
        </p:sp>
      </p:gr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A0EDCD2-6572-B42E-B959-385732C6143B}"/>
                  </a:ext>
                </a:extLst>
              </p:cNvPr>
              <p:cNvSpPr txBox="1"/>
              <p:nvPr/>
            </p:nvSpPr>
            <p:spPr>
              <a:xfrm>
                <a:off x="4347708" y="510404"/>
                <a:ext cx="644240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𝑝</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𝐶𝑂</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r>
                        <a:rPr lang="en-US" sz="2400" b="0" i="1" smtClean="0">
                          <a:latin typeface="Cambria Math" panose="02040503050406030204" pitchFamily="18" charset="0"/>
                        </a:rPr>
                        <m:t>𝑓</m:t>
                      </m:r>
                      <m:r>
                        <a:rPr lang="en-US" sz="2400" b="0" i="1" smtClean="0">
                          <a:latin typeface="Cambria Math" panose="02040503050406030204" pitchFamily="18" charset="0"/>
                        </a:rPr>
                        <m:t>(</m:t>
                      </m:r>
                      <m:r>
                        <a:rPr lang="en-US" sz="2400" b="0" i="1" smtClean="0">
                          <a:solidFill>
                            <a:schemeClr val="tx1"/>
                          </a:solidFill>
                          <a:latin typeface="Cambria Math" panose="02040503050406030204" pitchFamily="18" charset="0"/>
                        </a:rPr>
                        <m:t>𝑆𝑆𝑆</m:t>
                      </m:r>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𝐷𝑎𝑦𝑙𝑒𝑛𝑔𝑡h</m:t>
                      </m:r>
                      <m:r>
                        <a:rPr lang="en-US" sz="2400" b="0" i="1" smtClean="0">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𝑆𝑆𝑇</m:t>
                      </m:r>
                      <m:r>
                        <a:rPr lang="en-US" sz="2400" b="0" i="1" smtClean="0">
                          <a:solidFill>
                            <a:schemeClr val="tx1"/>
                          </a:solidFill>
                          <a:latin typeface="Cambria Math" panose="02040503050406030204" pitchFamily="18" charset="0"/>
                        </a:rPr>
                        <m:t>,</m:t>
                      </m:r>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𝑤𝑖𝑛𝑑</m:t>
                          </m:r>
                        </m:e>
                        <m:sup>
                          <m:r>
                            <a:rPr lang="en-US" sz="2400" b="0" i="1" smtClean="0">
                              <a:solidFill>
                                <a:schemeClr val="tx1"/>
                              </a:solidFill>
                              <a:latin typeface="Cambria Math" panose="02040503050406030204" pitchFamily="18" charset="0"/>
                            </a:rPr>
                            <m:t>2</m:t>
                          </m:r>
                        </m:sup>
                      </m:sSup>
                      <m:r>
                        <a:rPr lang="en-US" sz="2400" b="0" i="1" smtClean="0">
                          <a:latin typeface="Cambria Math" panose="02040503050406030204" pitchFamily="18" charset="0"/>
                        </a:rPr>
                        <m:t>,</m:t>
                      </m:r>
                      <m:r>
                        <a:rPr lang="en-US" sz="2400" b="0" i="1" smtClean="0">
                          <a:latin typeface="Cambria Math" panose="02040503050406030204" pitchFamily="18" charset="0"/>
                        </a:rPr>
                        <m:t>𝐶h𝑙</m:t>
                      </m:r>
                      <m:r>
                        <a:rPr lang="en-US" sz="2400" b="0" i="1" smtClean="0">
                          <a:latin typeface="Cambria Math" panose="02040503050406030204" pitchFamily="18" charset="0"/>
                        </a:rPr>
                        <m:t>,</m:t>
                      </m:r>
                      <m:r>
                        <a:rPr lang="en-US" sz="2400" b="0" i="1" smtClean="0">
                          <a:latin typeface="Cambria Math" panose="02040503050406030204" pitchFamily="18" charset="0"/>
                        </a:rPr>
                        <m:t>𝑆𝐼𝐶</m:t>
                      </m:r>
                      <m:r>
                        <a:rPr lang="en-US" sz="2400" b="0" i="1" smtClean="0">
                          <a:latin typeface="Cambria Math" panose="02040503050406030204" pitchFamily="18" charset="0"/>
                        </a:rPr>
                        <m:t>)</m:t>
                      </m:r>
                    </m:oMath>
                  </m:oMathPara>
                </a14:m>
                <a:endParaRPr lang="en-US" sz="2400" dirty="0"/>
              </a:p>
            </p:txBody>
          </p:sp>
        </mc:Choice>
        <mc:Fallback xmlns="">
          <p:sp>
            <p:nvSpPr>
              <p:cNvPr id="24" name="TextBox 23">
                <a:extLst>
                  <a:ext uri="{FF2B5EF4-FFF2-40B4-BE49-F238E27FC236}">
                    <a16:creationId xmlns:a16="http://schemas.microsoft.com/office/drawing/2014/main" id="{5A0EDCD2-6572-B42E-B959-385732C6143B}"/>
                  </a:ext>
                </a:extLst>
              </p:cNvPr>
              <p:cNvSpPr txBox="1">
                <a:spLocks noRot="1" noChangeAspect="1" noMove="1" noResize="1" noEditPoints="1" noAdjustHandles="1" noChangeArrowheads="1" noChangeShapeType="1" noTextEdit="1"/>
              </p:cNvSpPr>
              <p:nvPr/>
            </p:nvSpPr>
            <p:spPr>
              <a:xfrm>
                <a:off x="4347708" y="510404"/>
                <a:ext cx="6442405" cy="369332"/>
              </a:xfrm>
              <a:prstGeom prst="rect">
                <a:avLst/>
              </a:prstGeom>
              <a:blipFill>
                <a:blip r:embed="rId10"/>
                <a:stretch>
                  <a:fillRect l="-568" r="-1135" b="-38333"/>
                </a:stretch>
              </a:blipFill>
            </p:spPr>
            <p:txBody>
              <a:bodyPr/>
              <a:lstStyle/>
              <a:p>
                <a:r>
                  <a:rPr lang="en-US">
                    <a:noFill/>
                  </a:rPr>
                  <a:t> </a:t>
                </a:r>
              </a:p>
            </p:txBody>
          </p:sp>
        </mc:Fallback>
      </mc:AlternateContent>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a698667d-8817-4ad9-a7f2-bb287f867e5f}" enabled="0" method="" siteId="{a698667d-8817-4ad9-a7f2-bb287f867e5f}" removed="1"/>
</clbl:labelList>
</file>

<file path=docProps/app.xml><?xml version="1.0" encoding="utf-8"?>
<Properties xmlns="http://schemas.openxmlformats.org/officeDocument/2006/extended-properties" xmlns:vt="http://schemas.openxmlformats.org/officeDocument/2006/docPropsVTypes">
  <TotalTime>2006</TotalTime>
  <Words>1699</Words>
  <Application>Microsoft Office PowerPoint</Application>
  <PresentationFormat>Widescreen</PresentationFormat>
  <Paragraphs>215</Paragraphs>
  <Slides>16</Slides>
  <Notes>15</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Cambria Math</vt:lpstr>
      <vt:lpstr>Roboto</vt:lpstr>
      <vt:lpstr>Times New Roman</vt:lpstr>
      <vt:lpstr>Office Theme</vt:lpstr>
      <vt:lpstr>Sea Surface pCO2 Reconstruction and Assessment in the Western Arctic Ocean under a Changing Climate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 Surface pCO2 Reconstruction and Assessment in the Western Arctic Ocean under A Changing Climate</dc:title>
  <dc:creator>Li, Yun</dc:creator>
  <cp:lastModifiedBy>Li, Yun</cp:lastModifiedBy>
  <cp:revision>14</cp:revision>
  <dcterms:created xsi:type="dcterms:W3CDTF">2023-03-15T18:51:46Z</dcterms:created>
  <dcterms:modified xsi:type="dcterms:W3CDTF">2023-05-05T04:26:08Z</dcterms:modified>
</cp:coreProperties>
</file>