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1" r:id="rId3"/>
  </p:sldMasterIdLst>
  <p:notesMasterIdLst>
    <p:notesMasterId r:id="rId21"/>
  </p:notesMasterIdLst>
  <p:handoutMasterIdLst>
    <p:handoutMasterId r:id="rId22"/>
  </p:handoutMasterIdLst>
  <p:sldIdLst>
    <p:sldId id="275" r:id="rId4"/>
    <p:sldId id="29133" r:id="rId5"/>
    <p:sldId id="38581" r:id="rId6"/>
    <p:sldId id="38580" r:id="rId7"/>
    <p:sldId id="29159" r:id="rId8"/>
    <p:sldId id="29153" r:id="rId9"/>
    <p:sldId id="38569" r:id="rId10"/>
    <p:sldId id="38574" r:id="rId11"/>
    <p:sldId id="38575" r:id="rId12"/>
    <p:sldId id="1671" r:id="rId13"/>
    <p:sldId id="38280" r:id="rId14"/>
    <p:sldId id="256" r:id="rId15"/>
    <p:sldId id="38568" r:id="rId16"/>
    <p:sldId id="38578" r:id="rId17"/>
    <p:sldId id="38570" r:id="rId18"/>
    <p:sldId id="29160" r:id="rId19"/>
    <p:sldId id="385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7B94B88-37CD-814D-95EC-CDE0C6135C0A}">
          <p14:sldIdLst>
            <p14:sldId id="275"/>
            <p14:sldId id="29133"/>
            <p14:sldId id="38581"/>
            <p14:sldId id="38580"/>
            <p14:sldId id="29159"/>
            <p14:sldId id="29153"/>
            <p14:sldId id="38569"/>
            <p14:sldId id="38574"/>
            <p14:sldId id="38575"/>
            <p14:sldId id="1671"/>
            <p14:sldId id="38280"/>
            <p14:sldId id="256"/>
            <p14:sldId id="38568"/>
            <p14:sldId id="38578"/>
            <p14:sldId id="38570"/>
            <p14:sldId id="29160"/>
            <p14:sldId id="38573"/>
          </p14:sldIdLst>
        </p14:section>
      </p14:sectionLst>
    </p:ext>
    <p:ext uri="{EFAFB233-063F-42B5-8137-9DF3F51BA10A}">
      <p15:sldGuideLst xmlns:p15="http://schemas.microsoft.com/office/powerpoint/2012/main">
        <p15:guide id="1" orient="horz" pos="840" userDrawn="1">
          <p15:clr>
            <a:srgbClr val="A4A3A4"/>
          </p15:clr>
        </p15:guide>
        <p15:guide id="3" pos="64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6994"/>
    <a:srgbClr val="627993"/>
    <a:srgbClr val="627187"/>
    <a:srgbClr val="5F7793"/>
    <a:srgbClr val="334153"/>
    <a:srgbClr val="303B4B"/>
    <a:srgbClr val="455060"/>
    <a:srgbClr val="293544"/>
    <a:srgbClr val="838CA1"/>
    <a:srgbClr val="697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3F799F-8850-7743-A3E4-554C86C2AB41}" v="65" dt="2023-05-02T03:23:04.4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39" autoAdjust="0"/>
    <p:restoredTop sz="96966" autoAdjust="0"/>
  </p:normalViewPr>
  <p:slideViewPr>
    <p:cSldViewPr snapToGrid="0" snapToObjects="1" showGuides="1">
      <p:cViewPr varScale="1">
        <p:scale>
          <a:sx n="152" d="100"/>
          <a:sy n="152" d="100"/>
        </p:scale>
        <p:origin x="960" y="192"/>
      </p:cViewPr>
      <p:guideLst>
        <p:guide orient="horz" pos="840"/>
        <p:guide pos="648"/>
      </p:guideLst>
    </p:cSldViewPr>
  </p:slideViewPr>
  <p:notesTextViewPr>
    <p:cViewPr>
      <p:scale>
        <a:sx n="1" d="1"/>
        <a:sy n="1" d="1"/>
      </p:scale>
      <p:origin x="0" y="0"/>
    </p:cViewPr>
  </p:notesTextViewPr>
  <p:sorterViewPr>
    <p:cViewPr>
      <p:scale>
        <a:sx n="86" d="100"/>
        <a:sy n="86" d="100"/>
      </p:scale>
      <p:origin x="0" y="0"/>
    </p:cViewPr>
  </p:sorterViewPr>
  <p:notesViewPr>
    <p:cSldViewPr snapToGrid="0" snapToObjects="1" showGuide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1.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nobelspiesse, Kirk D. (GSFC-6160)" userId="d484f468-66fd-447d-be21-373636448d3c" providerId="ADAL" clId="{813F799F-8850-7743-A3E4-554C86C2AB41}"/>
    <pc:docChg chg="undo custSel addSld delSld modSld sldOrd delMainMaster modMainMaster modSection">
      <pc:chgData name="Knobelspiesse, Kirk D. (GSFC-6160)" userId="d484f468-66fd-447d-be21-373636448d3c" providerId="ADAL" clId="{813F799F-8850-7743-A3E4-554C86C2AB41}" dt="2023-05-02T03:25:47.458" v="452" actId="1076"/>
      <pc:docMkLst>
        <pc:docMk/>
      </pc:docMkLst>
      <pc:sldChg chg="addSp modSp mod">
        <pc:chgData name="Knobelspiesse, Kirk D. (GSFC-6160)" userId="d484f468-66fd-447d-be21-373636448d3c" providerId="ADAL" clId="{813F799F-8850-7743-A3E4-554C86C2AB41}" dt="2023-05-02T01:25:14.421" v="274" actId="1076"/>
        <pc:sldMkLst>
          <pc:docMk/>
          <pc:sldMk cId="651441845" sldId="256"/>
        </pc:sldMkLst>
        <pc:spChg chg="add mod">
          <ac:chgData name="Knobelspiesse, Kirk D. (GSFC-6160)" userId="d484f468-66fd-447d-be21-373636448d3c" providerId="ADAL" clId="{813F799F-8850-7743-A3E4-554C86C2AB41}" dt="2023-05-02T01:25:14.421" v="274" actId="1076"/>
          <ac:spMkLst>
            <pc:docMk/>
            <pc:sldMk cId="651441845" sldId="256"/>
            <ac:spMk id="5" creationId="{2F5674E3-34A8-62E2-9CCC-1EBA86021C1D}"/>
          </ac:spMkLst>
        </pc:spChg>
      </pc:sldChg>
      <pc:sldChg chg="addSp modSp mod">
        <pc:chgData name="Knobelspiesse, Kirk D. (GSFC-6160)" userId="d484f468-66fd-447d-be21-373636448d3c" providerId="ADAL" clId="{813F799F-8850-7743-A3E4-554C86C2AB41}" dt="2023-05-02T01:24:24.205" v="259" actId="1076"/>
        <pc:sldMkLst>
          <pc:docMk/>
          <pc:sldMk cId="2536587544" sldId="275"/>
        </pc:sldMkLst>
        <pc:spChg chg="add mod">
          <ac:chgData name="Knobelspiesse, Kirk D. (GSFC-6160)" userId="d484f468-66fd-447d-be21-373636448d3c" providerId="ADAL" clId="{813F799F-8850-7743-A3E4-554C86C2AB41}" dt="2023-05-02T01:24:24.205" v="259" actId="1076"/>
          <ac:spMkLst>
            <pc:docMk/>
            <pc:sldMk cId="2536587544" sldId="275"/>
            <ac:spMk id="2" creationId="{C8D2BF44-369F-7EFF-3202-2F5202BB8E88}"/>
          </ac:spMkLst>
        </pc:spChg>
        <pc:spChg chg="mod">
          <ac:chgData name="Knobelspiesse, Kirk D. (GSFC-6160)" userId="d484f468-66fd-447d-be21-373636448d3c" providerId="ADAL" clId="{813F799F-8850-7743-A3E4-554C86C2AB41}" dt="2023-05-01T20:45:41.142" v="54" actId="20577"/>
          <ac:spMkLst>
            <pc:docMk/>
            <pc:sldMk cId="2536587544" sldId="275"/>
            <ac:spMk id="10" creationId="{747413FB-7AB2-0F4B-7C12-C044D82922CB}"/>
          </ac:spMkLst>
        </pc:spChg>
      </pc:sldChg>
      <pc:sldChg chg="del ord">
        <pc:chgData name="Knobelspiesse, Kirk D. (GSFC-6160)" userId="d484f468-66fd-447d-be21-373636448d3c" providerId="ADAL" clId="{813F799F-8850-7743-A3E4-554C86C2AB41}" dt="2023-05-01T21:12:09.528" v="189" actId="2696"/>
        <pc:sldMkLst>
          <pc:docMk/>
          <pc:sldMk cId="2500911668" sldId="290"/>
        </pc:sldMkLst>
      </pc:sldChg>
      <pc:sldChg chg="addSp delSp modSp">
        <pc:chgData name="Knobelspiesse, Kirk D. (GSFC-6160)" userId="d484f468-66fd-447d-be21-373636448d3c" providerId="ADAL" clId="{813F799F-8850-7743-A3E4-554C86C2AB41}" dt="2023-05-02T01:25:00.831" v="270"/>
        <pc:sldMkLst>
          <pc:docMk/>
          <pc:sldMk cId="1689283049" sldId="1671"/>
        </pc:sldMkLst>
        <pc:spChg chg="del">
          <ac:chgData name="Knobelspiesse, Kirk D. (GSFC-6160)" userId="d484f468-66fd-447d-be21-373636448d3c" providerId="ADAL" clId="{813F799F-8850-7743-A3E4-554C86C2AB41}" dt="2023-05-02T01:19:29.230" v="227"/>
          <ac:spMkLst>
            <pc:docMk/>
            <pc:sldMk cId="1689283049" sldId="1671"/>
            <ac:spMk id="5" creationId="{E45A5A6C-3AB6-41BD-B174-F2951F11A1AB}"/>
          </ac:spMkLst>
        </pc:spChg>
        <pc:spChg chg="add mod">
          <ac:chgData name="Knobelspiesse, Kirk D. (GSFC-6160)" userId="d484f468-66fd-447d-be21-373636448d3c" providerId="ADAL" clId="{813F799F-8850-7743-A3E4-554C86C2AB41}" dt="2023-05-02T01:25:00.831" v="270"/>
          <ac:spMkLst>
            <pc:docMk/>
            <pc:sldMk cId="1689283049" sldId="1671"/>
            <ac:spMk id="6" creationId="{FCFA4A03-1440-D544-C9EE-31FF1B530C5C}"/>
          </ac:spMkLst>
        </pc:spChg>
      </pc:sldChg>
      <pc:sldChg chg="del">
        <pc:chgData name="Knobelspiesse, Kirk D. (GSFC-6160)" userId="d484f468-66fd-447d-be21-373636448d3c" providerId="ADAL" clId="{813F799F-8850-7743-A3E4-554C86C2AB41}" dt="2023-05-01T21:12:09.533" v="191" actId="2696"/>
        <pc:sldMkLst>
          <pc:docMk/>
          <pc:sldMk cId="660616370" sldId="3887"/>
        </pc:sldMkLst>
      </pc:sldChg>
      <pc:sldChg chg="del">
        <pc:chgData name="Knobelspiesse, Kirk D. (GSFC-6160)" userId="d484f468-66fd-447d-be21-373636448d3c" providerId="ADAL" clId="{813F799F-8850-7743-A3E4-554C86C2AB41}" dt="2023-05-01T21:12:09.466" v="185" actId="2696"/>
        <pc:sldMkLst>
          <pc:docMk/>
          <pc:sldMk cId="617930218" sldId="28909"/>
        </pc:sldMkLst>
      </pc:sldChg>
      <pc:sldChg chg="del ord">
        <pc:chgData name="Knobelspiesse, Kirk D. (GSFC-6160)" userId="d484f468-66fd-447d-be21-373636448d3c" providerId="ADAL" clId="{813F799F-8850-7743-A3E4-554C86C2AB41}" dt="2023-05-01T21:12:09.517" v="186" actId="2696"/>
        <pc:sldMkLst>
          <pc:docMk/>
          <pc:sldMk cId="4194979680" sldId="29123"/>
        </pc:sldMkLst>
      </pc:sldChg>
      <pc:sldChg chg="delSp">
        <pc:chgData name="Knobelspiesse, Kirk D. (GSFC-6160)" userId="d484f468-66fd-447d-be21-373636448d3c" providerId="ADAL" clId="{813F799F-8850-7743-A3E4-554C86C2AB41}" dt="2023-05-02T01:19:29.230" v="227"/>
        <pc:sldMkLst>
          <pc:docMk/>
          <pc:sldMk cId="1357976070" sldId="29133"/>
        </pc:sldMkLst>
        <pc:spChg chg="del">
          <ac:chgData name="Knobelspiesse, Kirk D. (GSFC-6160)" userId="d484f468-66fd-447d-be21-373636448d3c" providerId="ADAL" clId="{813F799F-8850-7743-A3E4-554C86C2AB41}" dt="2023-05-02T01:19:29.230" v="227"/>
          <ac:spMkLst>
            <pc:docMk/>
            <pc:sldMk cId="1357976070" sldId="29133"/>
            <ac:spMk id="2" creationId="{DDC55D5E-C0CA-7144-AD13-D8920119DA96}"/>
          </ac:spMkLst>
        </pc:spChg>
      </pc:sldChg>
      <pc:sldChg chg="addSp delSp modSp mod">
        <pc:chgData name="Knobelspiesse, Kirk D. (GSFC-6160)" userId="d484f468-66fd-447d-be21-373636448d3c" providerId="ADAL" clId="{813F799F-8850-7743-A3E4-554C86C2AB41}" dt="2023-05-02T01:37:32.918" v="315" actId="1076"/>
        <pc:sldMkLst>
          <pc:docMk/>
          <pc:sldMk cId="4226388474" sldId="29153"/>
        </pc:sldMkLst>
        <pc:spChg chg="add mod">
          <ac:chgData name="Knobelspiesse, Kirk D. (GSFC-6160)" userId="d484f468-66fd-447d-be21-373636448d3c" providerId="ADAL" clId="{813F799F-8850-7743-A3E4-554C86C2AB41}" dt="2023-05-02T01:24:49.880" v="264"/>
          <ac:spMkLst>
            <pc:docMk/>
            <pc:sldMk cId="4226388474" sldId="29153"/>
            <ac:spMk id="3" creationId="{85AACB33-1DDA-B440-2402-4BE68FE91D37}"/>
          </ac:spMkLst>
        </pc:spChg>
        <pc:spChg chg="del mod">
          <ac:chgData name="Knobelspiesse, Kirk D. (GSFC-6160)" userId="d484f468-66fd-447d-be21-373636448d3c" providerId="ADAL" clId="{813F799F-8850-7743-A3E4-554C86C2AB41}" dt="2023-05-01T21:11:43.296" v="182" actId="478"/>
          <ac:spMkLst>
            <pc:docMk/>
            <pc:sldMk cId="4226388474" sldId="29153"/>
            <ac:spMk id="4" creationId="{D153BF74-C0E8-9D59-8628-3D811F39150E}"/>
          </ac:spMkLst>
        </pc:spChg>
        <pc:spChg chg="mod">
          <ac:chgData name="Knobelspiesse, Kirk D. (GSFC-6160)" userId="d484f468-66fd-447d-be21-373636448d3c" providerId="ADAL" clId="{813F799F-8850-7743-A3E4-554C86C2AB41}" dt="2023-05-01T21:02:15.438" v="96" actId="20577"/>
          <ac:spMkLst>
            <pc:docMk/>
            <pc:sldMk cId="4226388474" sldId="29153"/>
            <ac:spMk id="14" creationId="{2A47C7BC-8981-A135-A70F-1550B1705EEB}"/>
          </ac:spMkLst>
        </pc:spChg>
        <pc:picChg chg="add del">
          <ac:chgData name="Knobelspiesse, Kirk D. (GSFC-6160)" userId="d484f468-66fd-447d-be21-373636448d3c" providerId="ADAL" clId="{813F799F-8850-7743-A3E4-554C86C2AB41}" dt="2023-05-02T01:35:15.005" v="305" actId="478"/>
          <ac:picMkLst>
            <pc:docMk/>
            <pc:sldMk cId="4226388474" sldId="29153"/>
            <ac:picMk id="4" creationId="{62917A2A-1393-A404-2E9B-54EE4661E40E}"/>
          </ac:picMkLst>
        </pc:picChg>
        <pc:picChg chg="add del mod">
          <ac:chgData name="Knobelspiesse, Kirk D. (GSFC-6160)" userId="d484f468-66fd-447d-be21-373636448d3c" providerId="ADAL" clId="{813F799F-8850-7743-A3E4-554C86C2AB41}" dt="2023-05-02T01:35:08.597" v="303" actId="478"/>
          <ac:picMkLst>
            <pc:docMk/>
            <pc:sldMk cId="4226388474" sldId="29153"/>
            <ac:picMk id="5" creationId="{A8E5276A-D32E-496F-782F-846C09C2CD72}"/>
          </ac:picMkLst>
        </pc:picChg>
        <pc:picChg chg="del">
          <ac:chgData name="Knobelspiesse, Kirk D. (GSFC-6160)" userId="d484f468-66fd-447d-be21-373636448d3c" providerId="ADAL" clId="{813F799F-8850-7743-A3E4-554C86C2AB41}" dt="2023-05-02T01:34:28.588" v="298" actId="478"/>
          <ac:picMkLst>
            <pc:docMk/>
            <pc:sldMk cId="4226388474" sldId="29153"/>
            <ac:picMk id="16" creationId="{03EE54AF-E0D6-14FE-582F-F16E478F5357}"/>
          </ac:picMkLst>
        </pc:picChg>
        <pc:picChg chg="add mod">
          <ac:chgData name="Knobelspiesse, Kirk D. (GSFC-6160)" userId="d484f468-66fd-447d-be21-373636448d3c" providerId="ADAL" clId="{813F799F-8850-7743-A3E4-554C86C2AB41}" dt="2023-05-02T01:37:32.918" v="315" actId="1076"/>
          <ac:picMkLst>
            <pc:docMk/>
            <pc:sldMk cId="4226388474" sldId="29153"/>
            <ac:picMk id="1026" creationId="{E492A474-62C3-3776-19B0-04C272C1E2AA}"/>
          </ac:picMkLst>
        </pc:picChg>
      </pc:sldChg>
      <pc:sldChg chg="del ord">
        <pc:chgData name="Knobelspiesse, Kirk D. (GSFC-6160)" userId="d484f468-66fd-447d-be21-373636448d3c" providerId="ADAL" clId="{813F799F-8850-7743-A3E4-554C86C2AB41}" dt="2023-05-01T21:12:09.525" v="188" actId="2696"/>
        <pc:sldMkLst>
          <pc:docMk/>
          <pc:sldMk cId="866547696" sldId="29157"/>
        </pc:sldMkLst>
      </pc:sldChg>
      <pc:sldChg chg="del ord">
        <pc:chgData name="Knobelspiesse, Kirk D. (GSFC-6160)" userId="d484f468-66fd-447d-be21-373636448d3c" providerId="ADAL" clId="{813F799F-8850-7743-A3E4-554C86C2AB41}" dt="2023-05-01T21:12:09.521" v="187" actId="2696"/>
        <pc:sldMkLst>
          <pc:docMk/>
          <pc:sldMk cId="84838033" sldId="29158"/>
        </pc:sldMkLst>
      </pc:sldChg>
      <pc:sldChg chg="addSp delSp modSp mod">
        <pc:chgData name="Knobelspiesse, Kirk D. (GSFC-6160)" userId="d484f468-66fd-447d-be21-373636448d3c" providerId="ADAL" clId="{813F799F-8850-7743-A3E4-554C86C2AB41}" dt="2023-05-02T01:24:47.155" v="263" actId="1076"/>
        <pc:sldMkLst>
          <pc:docMk/>
          <pc:sldMk cId="2550063020" sldId="29159"/>
        </pc:sldMkLst>
        <pc:spChg chg="mod">
          <ac:chgData name="Knobelspiesse, Kirk D. (GSFC-6160)" userId="d484f468-66fd-447d-be21-373636448d3c" providerId="ADAL" clId="{813F799F-8850-7743-A3E4-554C86C2AB41}" dt="2023-05-01T21:01:40.187" v="94" actId="20577"/>
          <ac:spMkLst>
            <pc:docMk/>
            <pc:sldMk cId="2550063020" sldId="29159"/>
            <ac:spMk id="2" creationId="{3D7F9DC1-00FE-F0B2-0668-3C0BD9FA3C3F}"/>
          </ac:spMkLst>
        </pc:spChg>
        <pc:spChg chg="del mod">
          <ac:chgData name="Knobelspiesse, Kirk D. (GSFC-6160)" userId="d484f468-66fd-447d-be21-373636448d3c" providerId="ADAL" clId="{813F799F-8850-7743-A3E4-554C86C2AB41}" dt="2023-05-01T21:11:34.378" v="181" actId="478"/>
          <ac:spMkLst>
            <pc:docMk/>
            <pc:sldMk cId="2550063020" sldId="29159"/>
            <ac:spMk id="4" creationId="{D153BF74-C0E8-9D59-8628-3D811F39150E}"/>
          </ac:spMkLst>
        </pc:spChg>
        <pc:spChg chg="add mod">
          <ac:chgData name="Knobelspiesse, Kirk D. (GSFC-6160)" userId="d484f468-66fd-447d-be21-373636448d3c" providerId="ADAL" clId="{813F799F-8850-7743-A3E4-554C86C2AB41}" dt="2023-05-02T01:24:47.155" v="263" actId="1076"/>
          <ac:spMkLst>
            <pc:docMk/>
            <pc:sldMk cId="2550063020" sldId="29159"/>
            <ac:spMk id="10" creationId="{9655E527-9B62-42EA-933B-430E0AD3ADD9}"/>
          </ac:spMkLst>
        </pc:spChg>
      </pc:sldChg>
      <pc:sldChg chg="delSp">
        <pc:chgData name="Knobelspiesse, Kirk D. (GSFC-6160)" userId="d484f468-66fd-447d-be21-373636448d3c" providerId="ADAL" clId="{813F799F-8850-7743-A3E4-554C86C2AB41}" dt="2023-05-02T01:19:29.230" v="227"/>
        <pc:sldMkLst>
          <pc:docMk/>
          <pc:sldMk cId="1595829683" sldId="29160"/>
        </pc:sldMkLst>
        <pc:spChg chg="del">
          <ac:chgData name="Knobelspiesse, Kirk D. (GSFC-6160)" userId="d484f468-66fd-447d-be21-373636448d3c" providerId="ADAL" clId="{813F799F-8850-7743-A3E4-554C86C2AB41}" dt="2023-05-02T01:19:29.230" v="227"/>
          <ac:spMkLst>
            <pc:docMk/>
            <pc:sldMk cId="1595829683" sldId="29160"/>
            <ac:spMk id="4" creationId="{D153BF74-C0E8-9D59-8628-3D811F39150E}"/>
          </ac:spMkLst>
        </pc:spChg>
        <pc:spChg chg="del">
          <ac:chgData name="Knobelspiesse, Kirk D. (GSFC-6160)" userId="d484f468-66fd-447d-be21-373636448d3c" providerId="ADAL" clId="{813F799F-8850-7743-A3E4-554C86C2AB41}" dt="2023-05-02T01:19:29.230" v="227"/>
          <ac:spMkLst>
            <pc:docMk/>
            <pc:sldMk cId="1595829683" sldId="29160"/>
            <ac:spMk id="6" creationId="{DAE25792-9390-E82D-5BCF-170D1D95129A}"/>
          </ac:spMkLst>
        </pc:spChg>
      </pc:sldChg>
      <pc:sldChg chg="addSp delSp modSp mod">
        <pc:chgData name="Knobelspiesse, Kirk D. (GSFC-6160)" userId="d484f468-66fd-447d-be21-373636448d3c" providerId="ADAL" clId="{813F799F-8850-7743-A3E4-554C86C2AB41}" dt="2023-05-02T01:25:52.710" v="296" actId="113"/>
        <pc:sldMkLst>
          <pc:docMk/>
          <pc:sldMk cId="1891409958" sldId="38280"/>
        </pc:sldMkLst>
        <pc:spChg chg="del">
          <ac:chgData name="Knobelspiesse, Kirk D. (GSFC-6160)" userId="d484f468-66fd-447d-be21-373636448d3c" providerId="ADAL" clId="{813F799F-8850-7743-A3E4-554C86C2AB41}" dt="2023-05-02T01:19:29.230" v="227"/>
          <ac:spMkLst>
            <pc:docMk/>
            <pc:sldMk cId="1891409958" sldId="38280"/>
            <ac:spMk id="2" creationId="{8BD6DD37-91BE-9340-89EE-EDB4513F15FD}"/>
          </ac:spMkLst>
        </pc:spChg>
        <pc:spChg chg="add mod">
          <ac:chgData name="Knobelspiesse, Kirk D. (GSFC-6160)" userId="d484f468-66fd-447d-be21-373636448d3c" providerId="ADAL" clId="{813F799F-8850-7743-A3E4-554C86C2AB41}" dt="2023-05-02T01:25:02.070" v="271"/>
          <ac:spMkLst>
            <pc:docMk/>
            <pc:sldMk cId="1891409958" sldId="38280"/>
            <ac:spMk id="4" creationId="{06105603-B0D3-77FD-0227-855EC215A1B2}"/>
          </ac:spMkLst>
        </pc:spChg>
        <pc:spChg chg="mod">
          <ac:chgData name="Knobelspiesse, Kirk D. (GSFC-6160)" userId="d484f468-66fd-447d-be21-373636448d3c" providerId="ADAL" clId="{813F799F-8850-7743-A3E4-554C86C2AB41}" dt="2023-05-02T01:25:52.710" v="296" actId="113"/>
          <ac:spMkLst>
            <pc:docMk/>
            <pc:sldMk cId="1891409958" sldId="38280"/>
            <ac:spMk id="11" creationId="{31F29F7D-179E-1C42-9E4E-C5FA312CC0C3}"/>
          </ac:spMkLst>
        </pc:spChg>
        <pc:spChg chg="mod">
          <ac:chgData name="Knobelspiesse, Kirk D. (GSFC-6160)" userId="d484f468-66fd-447d-be21-373636448d3c" providerId="ADAL" clId="{813F799F-8850-7743-A3E4-554C86C2AB41}" dt="2023-05-02T01:25:48.688" v="295" actId="114"/>
          <ac:spMkLst>
            <pc:docMk/>
            <pc:sldMk cId="1891409958" sldId="38280"/>
            <ac:spMk id="14" creationId="{6BAE99D6-AAC1-2F43-A05C-99C2634C2F88}"/>
          </ac:spMkLst>
        </pc:spChg>
      </pc:sldChg>
      <pc:sldChg chg="del ord">
        <pc:chgData name="Knobelspiesse, Kirk D. (GSFC-6160)" userId="d484f468-66fd-447d-be21-373636448d3c" providerId="ADAL" clId="{813F799F-8850-7743-A3E4-554C86C2AB41}" dt="2023-05-01T21:12:09.530" v="190" actId="2696"/>
        <pc:sldMkLst>
          <pc:docMk/>
          <pc:sldMk cId="258013452" sldId="38567"/>
        </pc:sldMkLst>
      </pc:sldChg>
      <pc:sldChg chg="delSp mod">
        <pc:chgData name="Knobelspiesse, Kirk D. (GSFC-6160)" userId="d484f468-66fd-447d-be21-373636448d3c" providerId="ADAL" clId="{813F799F-8850-7743-A3E4-554C86C2AB41}" dt="2023-05-01T21:11:56.952" v="184" actId="478"/>
        <pc:sldMkLst>
          <pc:docMk/>
          <pc:sldMk cId="1740865287" sldId="38568"/>
        </pc:sldMkLst>
        <pc:spChg chg="del">
          <ac:chgData name="Knobelspiesse, Kirk D. (GSFC-6160)" userId="d484f468-66fd-447d-be21-373636448d3c" providerId="ADAL" clId="{813F799F-8850-7743-A3E4-554C86C2AB41}" dt="2023-05-01T21:11:56.952" v="184" actId="478"/>
          <ac:spMkLst>
            <pc:docMk/>
            <pc:sldMk cId="1740865287" sldId="38568"/>
            <ac:spMk id="4" creationId="{EBAC3C4D-D0A8-BA42-C97D-0D95FBCA62BC}"/>
          </ac:spMkLst>
        </pc:spChg>
      </pc:sldChg>
      <pc:sldChg chg="addSp delSp modSp mod">
        <pc:chgData name="Knobelspiesse, Kirk D. (GSFC-6160)" userId="d484f468-66fd-447d-be21-373636448d3c" providerId="ADAL" clId="{813F799F-8850-7743-A3E4-554C86C2AB41}" dt="2023-05-02T03:25:47.458" v="452" actId="1076"/>
        <pc:sldMkLst>
          <pc:docMk/>
          <pc:sldMk cId="1715926039" sldId="38569"/>
        </pc:sldMkLst>
        <pc:spChg chg="add mod">
          <ac:chgData name="Knobelspiesse, Kirk D. (GSFC-6160)" userId="d484f468-66fd-447d-be21-373636448d3c" providerId="ADAL" clId="{813F799F-8850-7743-A3E4-554C86C2AB41}" dt="2023-05-02T01:24:52.903" v="265"/>
          <ac:spMkLst>
            <pc:docMk/>
            <pc:sldMk cId="1715926039" sldId="38569"/>
            <ac:spMk id="3" creationId="{11E443E3-C884-B454-B3DD-3107E237C2DB}"/>
          </ac:spMkLst>
        </pc:spChg>
        <pc:spChg chg="add del mod">
          <ac:chgData name="Knobelspiesse, Kirk D. (GSFC-6160)" userId="d484f468-66fd-447d-be21-373636448d3c" providerId="ADAL" clId="{813F799F-8850-7743-A3E4-554C86C2AB41}" dt="2023-05-02T03:18:52.135" v="341" actId="478"/>
          <ac:spMkLst>
            <pc:docMk/>
            <pc:sldMk cId="1715926039" sldId="38569"/>
            <ac:spMk id="4" creationId="{22EEE9FC-0055-F31F-5CA6-20DBF6C99AC8}"/>
          </ac:spMkLst>
        </pc:spChg>
        <pc:spChg chg="del">
          <ac:chgData name="Knobelspiesse, Kirk D. (GSFC-6160)" userId="d484f468-66fd-447d-be21-373636448d3c" providerId="ADAL" clId="{813F799F-8850-7743-A3E4-554C86C2AB41}" dt="2023-05-01T21:11:47.025" v="183" actId="478"/>
          <ac:spMkLst>
            <pc:docMk/>
            <pc:sldMk cId="1715926039" sldId="38569"/>
            <ac:spMk id="4" creationId="{C307A40C-3B52-251A-AE0B-B5BE7DC732D4}"/>
          </ac:spMkLst>
        </pc:spChg>
        <pc:spChg chg="mod">
          <ac:chgData name="Knobelspiesse, Kirk D. (GSFC-6160)" userId="d484f468-66fd-447d-be21-373636448d3c" providerId="ADAL" clId="{813F799F-8850-7743-A3E4-554C86C2AB41}" dt="2023-05-02T03:20:54.693" v="350" actId="20577"/>
          <ac:spMkLst>
            <pc:docMk/>
            <pc:sldMk cId="1715926039" sldId="38569"/>
            <ac:spMk id="6" creationId="{D0C3B0F6-9C70-CD8D-858F-0D15EC3CD246}"/>
          </ac:spMkLst>
        </pc:spChg>
        <pc:spChg chg="mod">
          <ac:chgData name="Knobelspiesse, Kirk D. (GSFC-6160)" userId="d484f468-66fd-447d-be21-373636448d3c" providerId="ADAL" clId="{813F799F-8850-7743-A3E4-554C86C2AB41}" dt="2023-05-02T03:25:47.458" v="452" actId="1076"/>
          <ac:spMkLst>
            <pc:docMk/>
            <pc:sldMk cId="1715926039" sldId="38569"/>
            <ac:spMk id="8" creationId="{7BD017FA-83B3-7C6A-7CF9-6CC8D1BE17E2}"/>
          </ac:spMkLst>
        </pc:spChg>
        <pc:spChg chg="mod">
          <ac:chgData name="Knobelspiesse, Kirk D. (GSFC-6160)" userId="d484f468-66fd-447d-be21-373636448d3c" providerId="ADAL" clId="{813F799F-8850-7743-A3E4-554C86C2AB41}" dt="2023-05-02T03:22:47.857" v="373" actId="20577"/>
          <ac:spMkLst>
            <pc:docMk/>
            <pc:sldMk cId="1715926039" sldId="38569"/>
            <ac:spMk id="9" creationId="{DD14BC63-D200-AC87-4838-CF7B1A55D644}"/>
          </ac:spMkLst>
        </pc:spChg>
        <pc:spChg chg="mod">
          <ac:chgData name="Knobelspiesse, Kirk D. (GSFC-6160)" userId="d484f468-66fd-447d-be21-373636448d3c" providerId="ADAL" clId="{813F799F-8850-7743-A3E4-554C86C2AB41}" dt="2023-05-02T03:21:08.331" v="351" actId="1076"/>
          <ac:spMkLst>
            <pc:docMk/>
            <pc:sldMk cId="1715926039" sldId="38569"/>
            <ac:spMk id="10" creationId="{69F91FC1-DCAE-35C6-317D-F89F9FAC0E3E}"/>
          </ac:spMkLst>
        </pc:spChg>
        <pc:spChg chg="add mod">
          <ac:chgData name="Knobelspiesse, Kirk D. (GSFC-6160)" userId="d484f468-66fd-447d-be21-373636448d3c" providerId="ADAL" clId="{813F799F-8850-7743-A3E4-554C86C2AB41}" dt="2023-05-02T03:25:16.423" v="447" actId="1076"/>
          <ac:spMkLst>
            <pc:docMk/>
            <pc:sldMk cId="1715926039" sldId="38569"/>
            <ac:spMk id="12" creationId="{C249E8B1-1BFA-FE42-24AF-BE436539971B}"/>
          </ac:spMkLst>
        </pc:spChg>
        <pc:spChg chg="add mod">
          <ac:chgData name="Knobelspiesse, Kirk D. (GSFC-6160)" userId="d484f468-66fd-447d-be21-373636448d3c" providerId="ADAL" clId="{813F799F-8850-7743-A3E4-554C86C2AB41}" dt="2023-05-02T03:25:00.956" v="445" actId="1076"/>
          <ac:spMkLst>
            <pc:docMk/>
            <pc:sldMk cId="1715926039" sldId="38569"/>
            <ac:spMk id="14" creationId="{C64797B3-4670-3939-2317-8E4243F394D6}"/>
          </ac:spMkLst>
        </pc:spChg>
        <pc:picChg chg="add mod">
          <ac:chgData name="Knobelspiesse, Kirk D. (GSFC-6160)" userId="d484f468-66fd-447d-be21-373636448d3c" providerId="ADAL" clId="{813F799F-8850-7743-A3E4-554C86C2AB41}" dt="2023-05-02T03:25:03.789" v="446" actId="1076"/>
          <ac:picMkLst>
            <pc:docMk/>
            <pc:sldMk cId="1715926039" sldId="38569"/>
            <ac:picMk id="13" creationId="{21202A97-C624-7436-63B4-C813ACEDF701}"/>
          </ac:picMkLst>
        </pc:picChg>
        <pc:cxnChg chg="mod">
          <ac:chgData name="Knobelspiesse, Kirk D. (GSFC-6160)" userId="d484f468-66fd-447d-be21-373636448d3c" providerId="ADAL" clId="{813F799F-8850-7743-A3E4-554C86C2AB41}" dt="2023-05-02T03:21:08.331" v="351" actId="1076"/>
          <ac:cxnSpMkLst>
            <pc:docMk/>
            <pc:sldMk cId="1715926039" sldId="38569"/>
            <ac:cxnSpMk id="11" creationId="{FDC07022-E1CA-DA7A-7799-C5102E390B69}"/>
          </ac:cxnSpMkLst>
        </pc:cxnChg>
      </pc:sldChg>
      <pc:sldChg chg="addSp delSp modSp ord">
        <pc:chgData name="Knobelspiesse, Kirk D. (GSFC-6160)" userId="d484f468-66fd-447d-be21-373636448d3c" providerId="ADAL" clId="{813F799F-8850-7743-A3E4-554C86C2AB41}" dt="2023-05-02T03:17:57.890" v="332" actId="20578"/>
        <pc:sldMkLst>
          <pc:docMk/>
          <pc:sldMk cId="1685609722" sldId="38570"/>
        </pc:sldMkLst>
        <pc:spChg chg="add del mod">
          <ac:chgData name="Knobelspiesse, Kirk D. (GSFC-6160)" userId="d484f468-66fd-447d-be21-373636448d3c" providerId="ADAL" clId="{813F799F-8850-7743-A3E4-554C86C2AB41}" dt="2023-05-02T01:24:56.517" v="267"/>
          <ac:spMkLst>
            <pc:docMk/>
            <pc:sldMk cId="1685609722" sldId="38570"/>
            <ac:spMk id="3" creationId="{3C4A7128-B818-6C71-F6BB-F58E5BA32BF7}"/>
          </ac:spMkLst>
        </pc:spChg>
      </pc:sldChg>
      <pc:sldChg chg="addSp modSp mod modNotesTx">
        <pc:chgData name="Knobelspiesse, Kirk D. (GSFC-6160)" userId="d484f468-66fd-447d-be21-373636448d3c" providerId="ADAL" clId="{813F799F-8850-7743-A3E4-554C86C2AB41}" dt="2023-05-02T01:24:57.781" v="268"/>
        <pc:sldMkLst>
          <pc:docMk/>
          <pc:sldMk cId="401401618" sldId="38574"/>
        </pc:sldMkLst>
        <pc:spChg chg="add mod">
          <ac:chgData name="Knobelspiesse, Kirk D. (GSFC-6160)" userId="d484f468-66fd-447d-be21-373636448d3c" providerId="ADAL" clId="{813F799F-8850-7743-A3E4-554C86C2AB41}" dt="2023-05-02T01:24:57.781" v="268"/>
          <ac:spMkLst>
            <pc:docMk/>
            <pc:sldMk cId="401401618" sldId="38574"/>
            <ac:spMk id="2" creationId="{02E5B85B-E650-B368-EA75-1C546B99DE4F}"/>
          </ac:spMkLst>
        </pc:spChg>
        <pc:spChg chg="mod">
          <ac:chgData name="Knobelspiesse, Kirk D. (GSFC-6160)" userId="d484f468-66fd-447d-be21-373636448d3c" providerId="ADAL" clId="{813F799F-8850-7743-A3E4-554C86C2AB41}" dt="2023-05-01T21:03:03.099" v="98" actId="20577"/>
          <ac:spMkLst>
            <pc:docMk/>
            <pc:sldMk cId="401401618" sldId="38574"/>
            <ac:spMk id="4" creationId="{46795DF0-1B64-D742-F398-66BC291570A7}"/>
          </ac:spMkLst>
        </pc:spChg>
        <pc:spChg chg="mod">
          <ac:chgData name="Knobelspiesse, Kirk D. (GSFC-6160)" userId="d484f468-66fd-447d-be21-373636448d3c" providerId="ADAL" clId="{813F799F-8850-7743-A3E4-554C86C2AB41}" dt="2023-05-01T21:03:16.239" v="100" actId="20577"/>
          <ac:spMkLst>
            <pc:docMk/>
            <pc:sldMk cId="401401618" sldId="38574"/>
            <ac:spMk id="31" creationId="{5E11D0EF-9BCF-F493-B253-0BC56C5C9DF0}"/>
          </ac:spMkLst>
        </pc:spChg>
      </pc:sldChg>
      <pc:sldChg chg="addSp modSp mod">
        <pc:chgData name="Knobelspiesse, Kirk D. (GSFC-6160)" userId="d484f468-66fd-447d-be21-373636448d3c" providerId="ADAL" clId="{813F799F-8850-7743-A3E4-554C86C2AB41}" dt="2023-05-02T01:26:58.475" v="297" actId="1076"/>
        <pc:sldMkLst>
          <pc:docMk/>
          <pc:sldMk cId="2847159645" sldId="38575"/>
        </pc:sldMkLst>
        <pc:spChg chg="add mod">
          <ac:chgData name="Knobelspiesse, Kirk D. (GSFC-6160)" userId="d484f468-66fd-447d-be21-373636448d3c" providerId="ADAL" clId="{813F799F-8850-7743-A3E4-554C86C2AB41}" dt="2023-05-02T01:24:59.459" v="269"/>
          <ac:spMkLst>
            <pc:docMk/>
            <pc:sldMk cId="2847159645" sldId="38575"/>
            <ac:spMk id="2" creationId="{6375D9AA-3FCE-6C6B-9F04-C2266C279641}"/>
          </ac:spMkLst>
        </pc:spChg>
        <pc:spChg chg="mod">
          <ac:chgData name="Knobelspiesse, Kirk D. (GSFC-6160)" userId="d484f468-66fd-447d-be21-373636448d3c" providerId="ADAL" clId="{813F799F-8850-7743-A3E4-554C86C2AB41}" dt="2023-05-02T01:26:58.475" v="297" actId="1076"/>
          <ac:spMkLst>
            <pc:docMk/>
            <pc:sldMk cId="2847159645" sldId="38575"/>
            <ac:spMk id="4" creationId="{7E16299F-B17A-C1AA-89CA-F7D72263ADC4}"/>
          </ac:spMkLst>
        </pc:spChg>
        <pc:spChg chg="mod">
          <ac:chgData name="Knobelspiesse, Kirk D. (GSFC-6160)" userId="d484f468-66fd-447d-be21-373636448d3c" providerId="ADAL" clId="{813F799F-8850-7743-A3E4-554C86C2AB41}" dt="2023-05-02T01:26:58.475" v="297" actId="1076"/>
          <ac:spMkLst>
            <pc:docMk/>
            <pc:sldMk cId="2847159645" sldId="38575"/>
            <ac:spMk id="5" creationId="{3958F14F-DFC9-3C53-9526-579D51EECB54}"/>
          </ac:spMkLst>
        </pc:spChg>
      </pc:sldChg>
      <pc:sldChg chg="addSp delSp modSp add mod ord modAnim modNotesTx">
        <pc:chgData name="Knobelspiesse, Kirk D. (GSFC-6160)" userId="d484f468-66fd-447d-be21-373636448d3c" providerId="ADAL" clId="{813F799F-8850-7743-A3E4-554C86C2AB41}" dt="2023-05-02T03:08:51.650" v="331" actId="20578"/>
        <pc:sldMkLst>
          <pc:docMk/>
          <pc:sldMk cId="3016513043" sldId="38578"/>
        </pc:sldMkLst>
        <pc:spChg chg="del">
          <ac:chgData name="Knobelspiesse, Kirk D. (GSFC-6160)" userId="d484f468-66fd-447d-be21-373636448d3c" providerId="ADAL" clId="{813F799F-8850-7743-A3E4-554C86C2AB41}" dt="2023-05-02T02:56:11.836" v="321" actId="478"/>
          <ac:spMkLst>
            <pc:docMk/>
            <pc:sldMk cId="3016513043" sldId="38578"/>
            <ac:spMk id="2" creationId="{8338590D-7BBF-DF6B-8061-CEBCBDC8509E}"/>
          </ac:spMkLst>
        </pc:spChg>
        <pc:spChg chg="add del mod">
          <ac:chgData name="Knobelspiesse, Kirk D. (GSFC-6160)" userId="d484f468-66fd-447d-be21-373636448d3c" providerId="ADAL" clId="{813F799F-8850-7743-A3E4-554C86C2AB41}" dt="2023-05-02T02:56:14.814" v="322" actId="478"/>
          <ac:spMkLst>
            <pc:docMk/>
            <pc:sldMk cId="3016513043" sldId="38578"/>
            <ac:spMk id="3" creationId="{70A1389E-0259-DA84-3D35-7B98BE5C6EF9}"/>
          </ac:spMkLst>
        </pc:spChg>
        <pc:spChg chg="add del mod">
          <ac:chgData name="Knobelspiesse, Kirk D. (GSFC-6160)" userId="d484f468-66fd-447d-be21-373636448d3c" providerId="ADAL" clId="{813F799F-8850-7743-A3E4-554C86C2AB41}" dt="2023-05-02T01:17:29.517" v="210" actId="478"/>
          <ac:spMkLst>
            <pc:docMk/>
            <pc:sldMk cId="3016513043" sldId="38578"/>
            <ac:spMk id="3" creationId="{783C168E-6650-69F7-5A48-8653BC9CE600}"/>
          </ac:spMkLst>
        </pc:spChg>
        <pc:spChg chg="del">
          <ac:chgData name="Knobelspiesse, Kirk D. (GSFC-6160)" userId="d484f468-66fd-447d-be21-373636448d3c" providerId="ADAL" clId="{813F799F-8850-7743-A3E4-554C86C2AB41}" dt="2023-05-02T01:19:29.230" v="227"/>
          <ac:spMkLst>
            <pc:docMk/>
            <pc:sldMk cId="3016513043" sldId="38578"/>
            <ac:spMk id="4" creationId="{CEBC8A47-80EA-16A5-2160-243351F55E87}"/>
          </ac:spMkLst>
        </pc:spChg>
        <pc:spChg chg="add mod">
          <ac:chgData name="Knobelspiesse, Kirk D. (GSFC-6160)" userId="d484f468-66fd-447d-be21-373636448d3c" providerId="ADAL" clId="{813F799F-8850-7743-A3E4-554C86C2AB41}" dt="2023-05-02T02:56:43.444" v="325" actId="1076"/>
          <ac:spMkLst>
            <pc:docMk/>
            <pc:sldMk cId="3016513043" sldId="38578"/>
            <ac:spMk id="4" creationId="{DE593CE3-FAD8-503B-6C07-905CCE46A36A}"/>
          </ac:spMkLst>
        </pc:spChg>
        <pc:spChg chg="del">
          <ac:chgData name="Knobelspiesse, Kirk D. (GSFC-6160)" userId="d484f468-66fd-447d-be21-373636448d3c" providerId="ADAL" clId="{813F799F-8850-7743-A3E4-554C86C2AB41}" dt="2023-05-02T02:56:11.836" v="321" actId="478"/>
          <ac:spMkLst>
            <pc:docMk/>
            <pc:sldMk cId="3016513043" sldId="38578"/>
            <ac:spMk id="6" creationId="{49881E0D-920D-66B0-148D-B3D4C157B030}"/>
          </ac:spMkLst>
        </pc:spChg>
        <pc:spChg chg="del">
          <ac:chgData name="Knobelspiesse, Kirk D. (GSFC-6160)" userId="d484f468-66fd-447d-be21-373636448d3c" providerId="ADAL" clId="{813F799F-8850-7743-A3E4-554C86C2AB41}" dt="2023-05-02T02:56:11.836" v="321" actId="478"/>
          <ac:spMkLst>
            <pc:docMk/>
            <pc:sldMk cId="3016513043" sldId="38578"/>
            <ac:spMk id="7" creationId="{CAF2D23D-A767-BB32-5C26-2D80A2717942}"/>
          </ac:spMkLst>
        </pc:spChg>
        <pc:spChg chg="del">
          <ac:chgData name="Knobelspiesse, Kirk D. (GSFC-6160)" userId="d484f468-66fd-447d-be21-373636448d3c" providerId="ADAL" clId="{813F799F-8850-7743-A3E4-554C86C2AB41}" dt="2023-05-02T02:56:11.836" v="321" actId="478"/>
          <ac:spMkLst>
            <pc:docMk/>
            <pc:sldMk cId="3016513043" sldId="38578"/>
            <ac:spMk id="8" creationId="{ADAABD51-2B2B-3584-DCA1-A04CA301DFEA}"/>
          </ac:spMkLst>
        </pc:spChg>
        <pc:spChg chg="del">
          <ac:chgData name="Knobelspiesse, Kirk D. (GSFC-6160)" userId="d484f468-66fd-447d-be21-373636448d3c" providerId="ADAL" clId="{813F799F-8850-7743-A3E4-554C86C2AB41}" dt="2023-05-02T02:56:11.836" v="321" actId="478"/>
          <ac:spMkLst>
            <pc:docMk/>
            <pc:sldMk cId="3016513043" sldId="38578"/>
            <ac:spMk id="9" creationId="{A7437626-0419-CD77-2FD3-FE8AC91F7B85}"/>
          </ac:spMkLst>
        </pc:spChg>
        <pc:spChg chg="add del mod">
          <ac:chgData name="Knobelspiesse, Kirk D. (GSFC-6160)" userId="d484f468-66fd-447d-be21-373636448d3c" providerId="ADAL" clId="{813F799F-8850-7743-A3E4-554C86C2AB41}" dt="2023-05-02T02:56:11.836" v="321" actId="478"/>
          <ac:spMkLst>
            <pc:docMk/>
            <pc:sldMk cId="3016513043" sldId="38578"/>
            <ac:spMk id="1024" creationId="{7EF7F57F-8F99-39FD-AD53-E518FF18C302}"/>
          </ac:spMkLst>
        </pc:spChg>
        <pc:spChg chg="add del mod">
          <ac:chgData name="Knobelspiesse, Kirk D. (GSFC-6160)" userId="d484f468-66fd-447d-be21-373636448d3c" providerId="ADAL" clId="{813F799F-8850-7743-A3E4-554C86C2AB41}" dt="2023-05-02T02:56:32.231" v="324" actId="478"/>
          <ac:spMkLst>
            <pc:docMk/>
            <pc:sldMk cId="3016513043" sldId="38578"/>
            <ac:spMk id="1025" creationId="{20DDBA1B-B13D-DD3C-CC93-D1E7AD647FD0}"/>
          </ac:spMkLst>
        </pc:spChg>
        <pc:spChg chg="add mod">
          <ac:chgData name="Knobelspiesse, Kirk D. (GSFC-6160)" userId="d484f468-66fd-447d-be21-373636448d3c" providerId="ADAL" clId="{813F799F-8850-7743-A3E4-554C86C2AB41}" dt="2023-05-02T02:56:43.444" v="325" actId="1076"/>
          <ac:spMkLst>
            <pc:docMk/>
            <pc:sldMk cId="3016513043" sldId="38578"/>
            <ac:spMk id="1033" creationId="{C6854FFD-1C2D-9E8C-3DB6-AEEBF315CF52}"/>
          </ac:spMkLst>
        </pc:spChg>
        <pc:grpChg chg="del">
          <ac:chgData name="Knobelspiesse, Kirk D. (GSFC-6160)" userId="d484f468-66fd-447d-be21-373636448d3c" providerId="ADAL" clId="{813F799F-8850-7743-A3E4-554C86C2AB41}" dt="2023-05-02T02:56:11.836" v="321" actId="478"/>
          <ac:grpSpMkLst>
            <pc:docMk/>
            <pc:sldMk cId="3016513043" sldId="38578"/>
            <ac:grpSpMk id="11" creationId="{69ECDE8D-281F-6379-F952-08B515249C01}"/>
          </ac:grpSpMkLst>
        </pc:grpChg>
        <pc:graphicFrameChg chg="add mod">
          <ac:chgData name="Knobelspiesse, Kirk D. (GSFC-6160)" userId="d484f468-66fd-447d-be21-373636448d3c" providerId="ADAL" clId="{813F799F-8850-7743-A3E4-554C86C2AB41}" dt="2023-05-02T02:56:43.444" v="325" actId="1076"/>
          <ac:graphicFrameMkLst>
            <pc:docMk/>
            <pc:sldMk cId="3016513043" sldId="38578"/>
            <ac:graphicFrameMk id="1027" creationId="{1CA2387C-711F-33FD-7DB4-DA003C41A7E0}"/>
          </ac:graphicFrameMkLst>
        </pc:graphicFrameChg>
        <pc:graphicFrameChg chg="add mod">
          <ac:chgData name="Knobelspiesse, Kirk D. (GSFC-6160)" userId="d484f468-66fd-447d-be21-373636448d3c" providerId="ADAL" clId="{813F799F-8850-7743-A3E4-554C86C2AB41}" dt="2023-05-02T02:56:43.444" v="325" actId="1076"/>
          <ac:graphicFrameMkLst>
            <pc:docMk/>
            <pc:sldMk cId="3016513043" sldId="38578"/>
            <ac:graphicFrameMk id="1030" creationId="{DEA25609-0DAA-F9BE-3601-A78D20DEB16F}"/>
          </ac:graphicFrameMkLst>
        </pc:graphicFrameChg>
        <pc:graphicFrameChg chg="add mod">
          <ac:chgData name="Knobelspiesse, Kirk D. (GSFC-6160)" userId="d484f468-66fd-447d-be21-373636448d3c" providerId="ADAL" clId="{813F799F-8850-7743-A3E4-554C86C2AB41}" dt="2023-05-02T02:56:43.444" v="325" actId="1076"/>
          <ac:graphicFrameMkLst>
            <pc:docMk/>
            <pc:sldMk cId="3016513043" sldId="38578"/>
            <ac:graphicFrameMk id="1031" creationId="{A77AABAC-7259-C46B-7645-021B021B94B8}"/>
          </ac:graphicFrameMkLst>
        </pc:graphicFrameChg>
        <pc:picChg chg="del">
          <ac:chgData name="Knobelspiesse, Kirk D. (GSFC-6160)" userId="d484f468-66fd-447d-be21-373636448d3c" providerId="ADAL" clId="{813F799F-8850-7743-A3E4-554C86C2AB41}" dt="2023-05-02T02:56:11.836" v="321" actId="478"/>
          <ac:picMkLst>
            <pc:docMk/>
            <pc:sldMk cId="3016513043" sldId="38578"/>
            <ac:picMk id="5" creationId="{3ED14642-DC66-4F08-6A1C-E3701B2DAB85}"/>
          </ac:picMkLst>
        </pc:picChg>
        <pc:picChg chg="del">
          <ac:chgData name="Knobelspiesse, Kirk D. (GSFC-6160)" userId="d484f468-66fd-447d-be21-373636448d3c" providerId="ADAL" clId="{813F799F-8850-7743-A3E4-554C86C2AB41}" dt="2023-05-02T02:56:11.836" v="321" actId="478"/>
          <ac:picMkLst>
            <pc:docMk/>
            <pc:sldMk cId="3016513043" sldId="38578"/>
            <ac:picMk id="10" creationId="{8EB6F108-146E-9008-92B9-0BE25EAA21C7}"/>
          </ac:picMkLst>
        </pc:picChg>
        <pc:picChg chg="del">
          <ac:chgData name="Knobelspiesse, Kirk D. (GSFC-6160)" userId="d484f468-66fd-447d-be21-373636448d3c" providerId="ADAL" clId="{813F799F-8850-7743-A3E4-554C86C2AB41}" dt="2023-05-02T02:56:11.836" v="321" actId="478"/>
          <ac:picMkLst>
            <pc:docMk/>
            <pc:sldMk cId="3016513043" sldId="38578"/>
            <ac:picMk id="1026" creationId="{7EDEC6C6-C82D-09A3-3872-A2B055B7A402}"/>
          </ac:picMkLst>
        </pc:picChg>
        <pc:picChg chg="del">
          <ac:chgData name="Knobelspiesse, Kirk D. (GSFC-6160)" userId="d484f468-66fd-447d-be21-373636448d3c" providerId="ADAL" clId="{813F799F-8850-7743-A3E4-554C86C2AB41}" dt="2023-05-02T02:56:11.836" v="321" actId="478"/>
          <ac:picMkLst>
            <pc:docMk/>
            <pc:sldMk cId="3016513043" sldId="38578"/>
            <ac:picMk id="1028" creationId="{CEB9B1CB-054D-F612-8800-A7542D2F50AC}"/>
          </ac:picMkLst>
        </pc:picChg>
        <pc:picChg chg="add mod">
          <ac:chgData name="Knobelspiesse, Kirk D. (GSFC-6160)" userId="d484f468-66fd-447d-be21-373636448d3c" providerId="ADAL" clId="{813F799F-8850-7743-A3E4-554C86C2AB41}" dt="2023-05-02T02:56:43.444" v="325" actId="1076"/>
          <ac:picMkLst>
            <pc:docMk/>
            <pc:sldMk cId="3016513043" sldId="38578"/>
            <ac:picMk id="1029" creationId="{F3052476-3224-85D5-F797-FC571C8A4DD3}"/>
          </ac:picMkLst>
        </pc:picChg>
        <pc:picChg chg="add mod">
          <ac:chgData name="Knobelspiesse, Kirk D. (GSFC-6160)" userId="d484f468-66fd-447d-be21-373636448d3c" providerId="ADAL" clId="{813F799F-8850-7743-A3E4-554C86C2AB41}" dt="2023-05-02T02:56:43.444" v="325" actId="1076"/>
          <ac:picMkLst>
            <pc:docMk/>
            <pc:sldMk cId="3016513043" sldId="38578"/>
            <ac:picMk id="1032" creationId="{2B3BD773-4162-4CCD-B006-D93821C9136E}"/>
          </ac:picMkLst>
        </pc:picChg>
      </pc:sldChg>
      <pc:sldChg chg="add del">
        <pc:chgData name="Knobelspiesse, Kirk D. (GSFC-6160)" userId="d484f468-66fd-447d-be21-373636448d3c" providerId="ADAL" clId="{813F799F-8850-7743-A3E4-554C86C2AB41}" dt="2023-05-01T21:00:42.150" v="71" actId="2696"/>
        <pc:sldMkLst>
          <pc:docMk/>
          <pc:sldMk cId="3084606983" sldId="38579"/>
        </pc:sldMkLst>
      </pc:sldChg>
      <pc:sldChg chg="addSp delSp modSp add mod modNotesTx">
        <pc:chgData name="Knobelspiesse, Kirk D. (GSFC-6160)" userId="d484f468-66fd-447d-be21-373636448d3c" providerId="ADAL" clId="{813F799F-8850-7743-A3E4-554C86C2AB41}" dt="2023-05-02T02:58:02.850" v="330" actId="20577"/>
        <pc:sldMkLst>
          <pc:docMk/>
          <pc:sldMk cId="801636821" sldId="38580"/>
        </pc:sldMkLst>
        <pc:spChg chg="del">
          <ac:chgData name="Knobelspiesse, Kirk D. (GSFC-6160)" userId="d484f468-66fd-447d-be21-373636448d3c" providerId="ADAL" clId="{813F799F-8850-7743-A3E4-554C86C2AB41}" dt="2023-05-01T20:59:03.304" v="59" actId="478"/>
          <ac:spMkLst>
            <pc:docMk/>
            <pc:sldMk cId="801636821" sldId="38580"/>
            <ac:spMk id="2" creationId="{8338590D-7BBF-DF6B-8061-CEBCBDC8509E}"/>
          </ac:spMkLst>
        </pc:spChg>
        <pc:spChg chg="add del mod">
          <ac:chgData name="Knobelspiesse, Kirk D. (GSFC-6160)" userId="d484f468-66fd-447d-be21-373636448d3c" providerId="ADAL" clId="{813F799F-8850-7743-A3E4-554C86C2AB41}" dt="2023-05-01T20:59:06.306" v="60" actId="478"/>
          <ac:spMkLst>
            <pc:docMk/>
            <pc:sldMk cId="801636821" sldId="38580"/>
            <ac:spMk id="3" creationId="{67506E5D-9463-6776-C5AA-CB951B195C30}"/>
          </ac:spMkLst>
        </pc:spChg>
        <pc:spChg chg="del">
          <ac:chgData name="Knobelspiesse, Kirk D. (GSFC-6160)" userId="d484f468-66fd-447d-be21-373636448d3c" providerId="ADAL" clId="{813F799F-8850-7743-A3E4-554C86C2AB41}" dt="2023-05-01T20:59:03.304" v="59" actId="478"/>
          <ac:spMkLst>
            <pc:docMk/>
            <pc:sldMk cId="801636821" sldId="38580"/>
            <ac:spMk id="4" creationId="{CEBC8A47-80EA-16A5-2160-243351F55E87}"/>
          </ac:spMkLst>
        </pc:spChg>
        <pc:spChg chg="del">
          <ac:chgData name="Knobelspiesse, Kirk D. (GSFC-6160)" userId="d484f468-66fd-447d-be21-373636448d3c" providerId="ADAL" clId="{813F799F-8850-7743-A3E4-554C86C2AB41}" dt="2023-05-01T20:59:03.304" v="59" actId="478"/>
          <ac:spMkLst>
            <pc:docMk/>
            <pc:sldMk cId="801636821" sldId="38580"/>
            <ac:spMk id="6" creationId="{49881E0D-920D-66B0-148D-B3D4C157B030}"/>
          </ac:spMkLst>
        </pc:spChg>
        <pc:spChg chg="del">
          <ac:chgData name="Knobelspiesse, Kirk D. (GSFC-6160)" userId="d484f468-66fd-447d-be21-373636448d3c" providerId="ADAL" clId="{813F799F-8850-7743-A3E4-554C86C2AB41}" dt="2023-05-01T20:59:03.304" v="59" actId="478"/>
          <ac:spMkLst>
            <pc:docMk/>
            <pc:sldMk cId="801636821" sldId="38580"/>
            <ac:spMk id="7" creationId="{CAF2D23D-A767-BB32-5C26-2D80A2717942}"/>
          </ac:spMkLst>
        </pc:spChg>
        <pc:spChg chg="del">
          <ac:chgData name="Knobelspiesse, Kirk D. (GSFC-6160)" userId="d484f468-66fd-447d-be21-373636448d3c" providerId="ADAL" clId="{813F799F-8850-7743-A3E4-554C86C2AB41}" dt="2023-05-01T20:59:03.304" v="59" actId="478"/>
          <ac:spMkLst>
            <pc:docMk/>
            <pc:sldMk cId="801636821" sldId="38580"/>
            <ac:spMk id="8" creationId="{ADAABD51-2B2B-3584-DCA1-A04CA301DFEA}"/>
          </ac:spMkLst>
        </pc:spChg>
        <pc:spChg chg="del">
          <ac:chgData name="Knobelspiesse, Kirk D. (GSFC-6160)" userId="d484f468-66fd-447d-be21-373636448d3c" providerId="ADAL" clId="{813F799F-8850-7743-A3E4-554C86C2AB41}" dt="2023-05-01T20:59:03.304" v="59" actId="478"/>
          <ac:spMkLst>
            <pc:docMk/>
            <pc:sldMk cId="801636821" sldId="38580"/>
            <ac:spMk id="9" creationId="{A7437626-0419-CD77-2FD3-FE8AC91F7B85}"/>
          </ac:spMkLst>
        </pc:spChg>
        <pc:spChg chg="add mod">
          <ac:chgData name="Knobelspiesse, Kirk D. (GSFC-6160)" userId="d484f468-66fd-447d-be21-373636448d3c" providerId="ADAL" clId="{813F799F-8850-7743-A3E4-554C86C2AB41}" dt="2023-05-01T20:59:30.754" v="64" actId="403"/>
          <ac:spMkLst>
            <pc:docMk/>
            <pc:sldMk cId="801636821" sldId="38580"/>
            <ac:spMk id="1024" creationId="{FA58A53C-DA1C-BCA6-CFD6-D77A07988FF2}"/>
          </ac:spMkLst>
        </pc:spChg>
        <pc:spChg chg="add mod">
          <ac:chgData name="Knobelspiesse, Kirk D. (GSFC-6160)" userId="d484f468-66fd-447d-be21-373636448d3c" providerId="ADAL" clId="{813F799F-8850-7743-A3E4-554C86C2AB41}" dt="2023-05-01T21:00:18.426" v="67" actId="20577"/>
          <ac:spMkLst>
            <pc:docMk/>
            <pc:sldMk cId="801636821" sldId="38580"/>
            <ac:spMk id="1025" creationId="{8972E3D3-F2AB-82F3-5D12-0C8C3AB3E7B8}"/>
          </ac:spMkLst>
        </pc:spChg>
        <pc:spChg chg="add mod">
          <ac:chgData name="Knobelspiesse, Kirk D. (GSFC-6160)" userId="d484f468-66fd-447d-be21-373636448d3c" providerId="ADAL" clId="{813F799F-8850-7743-A3E4-554C86C2AB41}" dt="2023-05-01T20:59:12.424" v="61"/>
          <ac:spMkLst>
            <pc:docMk/>
            <pc:sldMk cId="801636821" sldId="38580"/>
            <ac:spMk id="1029" creationId="{E021E508-614A-39DB-367D-E6830E7B0ED7}"/>
          </ac:spMkLst>
        </pc:spChg>
        <pc:spChg chg="add mod">
          <ac:chgData name="Knobelspiesse, Kirk D. (GSFC-6160)" userId="d484f468-66fd-447d-be21-373636448d3c" providerId="ADAL" clId="{813F799F-8850-7743-A3E4-554C86C2AB41}" dt="2023-05-01T21:00:35.990" v="70" actId="1076"/>
          <ac:spMkLst>
            <pc:docMk/>
            <pc:sldMk cId="801636821" sldId="38580"/>
            <ac:spMk id="1030" creationId="{B98A80E0-517F-C7F0-639E-C1CB484C80FB}"/>
          </ac:spMkLst>
        </pc:spChg>
        <pc:spChg chg="mod">
          <ac:chgData name="Knobelspiesse, Kirk D. (GSFC-6160)" userId="d484f468-66fd-447d-be21-373636448d3c" providerId="ADAL" clId="{813F799F-8850-7743-A3E4-554C86C2AB41}" dt="2023-05-01T20:59:12.424" v="61"/>
          <ac:spMkLst>
            <pc:docMk/>
            <pc:sldMk cId="801636821" sldId="38580"/>
            <ac:spMk id="1035" creationId="{012F7F83-AD7E-7F4C-9561-BF74F0871C1F}"/>
          </ac:spMkLst>
        </pc:spChg>
        <pc:spChg chg="mod">
          <ac:chgData name="Knobelspiesse, Kirk D. (GSFC-6160)" userId="d484f468-66fd-447d-be21-373636448d3c" providerId="ADAL" clId="{813F799F-8850-7743-A3E4-554C86C2AB41}" dt="2023-05-01T20:59:12.424" v="61"/>
          <ac:spMkLst>
            <pc:docMk/>
            <pc:sldMk cId="801636821" sldId="38580"/>
            <ac:spMk id="1036" creationId="{3B656305-771E-C61F-B51C-0C89D5CF2713}"/>
          </ac:spMkLst>
        </pc:spChg>
        <pc:spChg chg="add del">
          <ac:chgData name="Knobelspiesse, Kirk D. (GSFC-6160)" userId="d484f468-66fd-447d-be21-373636448d3c" providerId="ADAL" clId="{813F799F-8850-7743-A3E4-554C86C2AB41}" dt="2023-05-01T21:11:27.258" v="180" actId="22"/>
          <ac:spMkLst>
            <pc:docMk/>
            <pc:sldMk cId="801636821" sldId="38580"/>
            <ac:spMk id="1039" creationId="{B5EEFD97-A703-DA88-B2DE-4AAFF0CA1D13}"/>
          </ac:spMkLst>
        </pc:spChg>
        <pc:spChg chg="add mod">
          <ac:chgData name="Knobelspiesse, Kirk D. (GSFC-6160)" userId="d484f468-66fd-447d-be21-373636448d3c" providerId="ADAL" clId="{813F799F-8850-7743-A3E4-554C86C2AB41}" dt="2023-05-02T01:24:37.242" v="261"/>
          <ac:spMkLst>
            <pc:docMk/>
            <pc:sldMk cId="801636821" sldId="38580"/>
            <ac:spMk id="1040" creationId="{C6018D54-3E93-5420-93C8-0C15ED860186}"/>
          </ac:spMkLst>
        </pc:spChg>
        <pc:grpChg chg="del">
          <ac:chgData name="Knobelspiesse, Kirk D. (GSFC-6160)" userId="d484f468-66fd-447d-be21-373636448d3c" providerId="ADAL" clId="{813F799F-8850-7743-A3E4-554C86C2AB41}" dt="2023-05-01T20:59:03.304" v="59" actId="478"/>
          <ac:grpSpMkLst>
            <pc:docMk/>
            <pc:sldMk cId="801636821" sldId="38580"/>
            <ac:grpSpMk id="11" creationId="{69ECDE8D-281F-6379-F952-08B515249C01}"/>
          </ac:grpSpMkLst>
        </pc:grpChg>
        <pc:grpChg chg="add mod">
          <ac:chgData name="Knobelspiesse, Kirk D. (GSFC-6160)" userId="d484f468-66fd-447d-be21-373636448d3c" providerId="ADAL" clId="{813F799F-8850-7743-A3E4-554C86C2AB41}" dt="2023-05-01T20:59:12.424" v="61"/>
          <ac:grpSpMkLst>
            <pc:docMk/>
            <pc:sldMk cId="801636821" sldId="38580"/>
            <ac:grpSpMk id="1031" creationId="{443BA89C-773F-E3F9-D6BD-787C7FF31343}"/>
          </ac:grpSpMkLst>
        </pc:grpChg>
        <pc:grpChg chg="mod">
          <ac:chgData name="Knobelspiesse, Kirk D. (GSFC-6160)" userId="d484f468-66fd-447d-be21-373636448d3c" providerId="ADAL" clId="{813F799F-8850-7743-A3E4-554C86C2AB41}" dt="2023-05-01T20:59:12.424" v="61"/>
          <ac:grpSpMkLst>
            <pc:docMk/>
            <pc:sldMk cId="801636821" sldId="38580"/>
            <ac:grpSpMk id="1032" creationId="{8AC35B04-9C39-D4A3-8BD2-4B8CF5EB2E93}"/>
          </ac:grpSpMkLst>
        </pc:grpChg>
        <pc:picChg chg="del">
          <ac:chgData name="Knobelspiesse, Kirk D. (GSFC-6160)" userId="d484f468-66fd-447d-be21-373636448d3c" providerId="ADAL" clId="{813F799F-8850-7743-A3E4-554C86C2AB41}" dt="2023-05-01T20:59:03.304" v="59" actId="478"/>
          <ac:picMkLst>
            <pc:docMk/>
            <pc:sldMk cId="801636821" sldId="38580"/>
            <ac:picMk id="5" creationId="{3ED14642-DC66-4F08-6A1C-E3701B2DAB85}"/>
          </ac:picMkLst>
        </pc:picChg>
        <pc:picChg chg="del">
          <ac:chgData name="Knobelspiesse, Kirk D. (GSFC-6160)" userId="d484f468-66fd-447d-be21-373636448d3c" providerId="ADAL" clId="{813F799F-8850-7743-A3E4-554C86C2AB41}" dt="2023-05-01T20:59:03.304" v="59" actId="478"/>
          <ac:picMkLst>
            <pc:docMk/>
            <pc:sldMk cId="801636821" sldId="38580"/>
            <ac:picMk id="10" creationId="{8EB6F108-146E-9008-92B9-0BE25EAA21C7}"/>
          </ac:picMkLst>
        </pc:picChg>
        <pc:picChg chg="del">
          <ac:chgData name="Knobelspiesse, Kirk D. (GSFC-6160)" userId="d484f468-66fd-447d-be21-373636448d3c" providerId="ADAL" clId="{813F799F-8850-7743-A3E4-554C86C2AB41}" dt="2023-05-01T20:59:03.304" v="59" actId="478"/>
          <ac:picMkLst>
            <pc:docMk/>
            <pc:sldMk cId="801636821" sldId="38580"/>
            <ac:picMk id="1026" creationId="{7EDEC6C6-C82D-09A3-3872-A2B055B7A402}"/>
          </ac:picMkLst>
        </pc:picChg>
        <pc:picChg chg="add mod">
          <ac:chgData name="Knobelspiesse, Kirk D. (GSFC-6160)" userId="d484f468-66fd-447d-be21-373636448d3c" providerId="ADAL" clId="{813F799F-8850-7743-A3E4-554C86C2AB41}" dt="2023-05-01T20:59:12.424" v="61"/>
          <ac:picMkLst>
            <pc:docMk/>
            <pc:sldMk cId="801636821" sldId="38580"/>
            <ac:picMk id="1027" creationId="{815390E8-807F-F70E-EC71-28D824E771CD}"/>
          </ac:picMkLst>
        </pc:picChg>
        <pc:picChg chg="del">
          <ac:chgData name="Knobelspiesse, Kirk D. (GSFC-6160)" userId="d484f468-66fd-447d-be21-373636448d3c" providerId="ADAL" clId="{813F799F-8850-7743-A3E4-554C86C2AB41}" dt="2023-05-01T20:59:03.304" v="59" actId="478"/>
          <ac:picMkLst>
            <pc:docMk/>
            <pc:sldMk cId="801636821" sldId="38580"/>
            <ac:picMk id="1028" creationId="{CEB9B1CB-054D-F612-8800-A7542D2F50AC}"/>
          </ac:picMkLst>
        </pc:picChg>
        <pc:picChg chg="mod">
          <ac:chgData name="Knobelspiesse, Kirk D. (GSFC-6160)" userId="d484f468-66fd-447d-be21-373636448d3c" providerId="ADAL" clId="{813F799F-8850-7743-A3E4-554C86C2AB41}" dt="2023-05-01T20:59:12.424" v="61"/>
          <ac:picMkLst>
            <pc:docMk/>
            <pc:sldMk cId="801636821" sldId="38580"/>
            <ac:picMk id="1034" creationId="{8340B775-BACE-B7DE-EF15-4F38AB4FCC29}"/>
          </ac:picMkLst>
        </pc:picChg>
        <pc:cxnChg chg="mod">
          <ac:chgData name="Knobelspiesse, Kirk D. (GSFC-6160)" userId="d484f468-66fd-447d-be21-373636448d3c" providerId="ADAL" clId="{813F799F-8850-7743-A3E4-554C86C2AB41}" dt="2023-05-01T20:59:12.424" v="61"/>
          <ac:cxnSpMkLst>
            <pc:docMk/>
            <pc:sldMk cId="801636821" sldId="38580"/>
            <ac:cxnSpMk id="1033" creationId="{2B8A7284-D5C5-7D27-AD42-CBDA5811B5B5}"/>
          </ac:cxnSpMkLst>
        </pc:cxnChg>
        <pc:cxnChg chg="mod">
          <ac:chgData name="Knobelspiesse, Kirk D. (GSFC-6160)" userId="d484f468-66fd-447d-be21-373636448d3c" providerId="ADAL" clId="{813F799F-8850-7743-A3E4-554C86C2AB41}" dt="2023-05-01T20:59:12.424" v="61"/>
          <ac:cxnSpMkLst>
            <pc:docMk/>
            <pc:sldMk cId="801636821" sldId="38580"/>
            <ac:cxnSpMk id="1037" creationId="{7060B867-7FA0-3CBA-02A2-75499AF41412}"/>
          </ac:cxnSpMkLst>
        </pc:cxnChg>
      </pc:sldChg>
      <pc:sldChg chg="add">
        <pc:chgData name="Knobelspiesse, Kirk D. (GSFC-6160)" userId="d484f468-66fd-447d-be21-373636448d3c" providerId="ADAL" clId="{813F799F-8850-7743-A3E4-554C86C2AB41}" dt="2023-05-02T02:56:03.620" v="320" actId="2890"/>
        <pc:sldMkLst>
          <pc:docMk/>
          <pc:sldMk cId="2498066257" sldId="38581"/>
        </pc:sldMkLst>
      </pc:sldChg>
      <pc:sldChg chg="addSp delSp add del mod">
        <pc:chgData name="Knobelspiesse, Kirk D. (GSFC-6160)" userId="d484f468-66fd-447d-be21-373636448d3c" providerId="ADAL" clId="{813F799F-8850-7743-A3E4-554C86C2AB41}" dt="2023-05-02T02:56:00.653" v="319" actId="2890"/>
        <pc:sldMkLst>
          <pc:docMk/>
          <pc:sldMk cId="2952299297" sldId="38581"/>
        </pc:sldMkLst>
        <pc:picChg chg="add del">
          <ac:chgData name="Knobelspiesse, Kirk D. (GSFC-6160)" userId="d484f468-66fd-447d-be21-373636448d3c" providerId="ADAL" clId="{813F799F-8850-7743-A3E4-554C86C2AB41}" dt="2023-05-02T02:55:59.434" v="318" actId="478"/>
          <ac:picMkLst>
            <pc:docMk/>
            <pc:sldMk cId="2952299297" sldId="38581"/>
            <ac:picMk id="6" creationId="{4669D01C-AF87-5B8A-E545-F8FA81B69628}"/>
          </ac:picMkLst>
        </pc:picChg>
      </pc:sldChg>
      <pc:sldMasterChg chg="addSp delSp modSp mod delSldLayout modSldLayout">
        <pc:chgData name="Knobelspiesse, Kirk D. (GSFC-6160)" userId="d484f468-66fd-447d-be21-373636448d3c" providerId="ADAL" clId="{813F799F-8850-7743-A3E4-554C86C2AB41}" dt="2023-05-02T01:23:05.031" v="255" actId="1076"/>
        <pc:sldMasterMkLst>
          <pc:docMk/>
          <pc:sldMasterMk cId="35125467" sldId="2147483661"/>
        </pc:sldMasterMkLst>
        <pc:spChg chg="add del mod">
          <ac:chgData name="Knobelspiesse, Kirk D. (GSFC-6160)" userId="d484f468-66fd-447d-be21-373636448d3c" providerId="ADAL" clId="{813F799F-8850-7743-A3E4-554C86C2AB41}" dt="2023-05-01T21:10:57.991" v="172" actId="478"/>
          <ac:spMkLst>
            <pc:docMk/>
            <pc:sldMasterMk cId="35125467" sldId="2147483661"/>
            <ac:spMk id="7" creationId="{97FB37F3-9D79-6788-4FDA-54394E531A1F}"/>
          </ac:spMkLst>
        </pc:spChg>
        <pc:spChg chg="add del mod">
          <ac:chgData name="Knobelspiesse, Kirk D. (GSFC-6160)" userId="d484f468-66fd-447d-be21-373636448d3c" providerId="ADAL" clId="{813F799F-8850-7743-A3E4-554C86C2AB41}" dt="2023-05-01T21:13:38.948" v="194"/>
          <ac:spMkLst>
            <pc:docMk/>
            <pc:sldMasterMk cId="35125467" sldId="2147483661"/>
            <ac:spMk id="8" creationId="{77B14677-F29F-DC7B-FD1A-5CA9E4C6BEAF}"/>
          </ac:spMkLst>
        </pc:spChg>
        <pc:spChg chg="add del mod">
          <ac:chgData name="Knobelspiesse, Kirk D. (GSFC-6160)" userId="d484f468-66fd-447d-be21-373636448d3c" providerId="ADAL" clId="{813F799F-8850-7743-A3E4-554C86C2AB41}" dt="2023-05-02T01:17:48.989" v="211" actId="478"/>
          <ac:spMkLst>
            <pc:docMk/>
            <pc:sldMasterMk cId="35125467" sldId="2147483661"/>
            <ac:spMk id="11" creationId="{25E5D642-855F-32B8-5135-EF45C415864F}"/>
          </ac:spMkLst>
        </pc:spChg>
        <pc:spChg chg="add mod">
          <ac:chgData name="Knobelspiesse, Kirk D. (GSFC-6160)" userId="d484f468-66fd-447d-be21-373636448d3c" providerId="ADAL" clId="{813F799F-8850-7743-A3E4-554C86C2AB41}" dt="2023-05-02T01:22:23.133" v="249" actId="14100"/>
          <ac:spMkLst>
            <pc:docMk/>
            <pc:sldMasterMk cId="35125467" sldId="2147483661"/>
            <ac:spMk id="12" creationId="{87672708-423C-D14B-99A7-2DE3B31C8B46}"/>
          </ac:spMkLst>
        </pc:spChg>
        <pc:sldLayoutChg chg="delSp modSp mod">
          <pc:chgData name="Knobelspiesse, Kirk D. (GSFC-6160)" userId="d484f468-66fd-447d-be21-373636448d3c" providerId="ADAL" clId="{813F799F-8850-7743-A3E4-554C86C2AB41}" dt="2023-05-02T01:18:30.543" v="225" actId="478"/>
          <pc:sldLayoutMkLst>
            <pc:docMk/>
            <pc:sldMasterMk cId="35125467" sldId="2147483661"/>
            <pc:sldLayoutMk cId="90707506" sldId="2147483662"/>
          </pc:sldLayoutMkLst>
          <pc:spChg chg="del mod">
            <ac:chgData name="Knobelspiesse, Kirk D. (GSFC-6160)" userId="d484f468-66fd-447d-be21-373636448d3c" providerId="ADAL" clId="{813F799F-8850-7743-A3E4-554C86C2AB41}" dt="2023-05-02T01:18:30.543" v="225" actId="478"/>
            <ac:spMkLst>
              <pc:docMk/>
              <pc:sldMasterMk cId="35125467" sldId="2147483661"/>
              <pc:sldLayoutMk cId="90707506" sldId="2147483662"/>
              <ac:spMk id="6" creationId="{0D6D3217-1864-0444-8164-CF0FF18E8E05}"/>
            </ac:spMkLst>
          </pc:spChg>
        </pc:sldLayoutChg>
        <pc:sldLayoutChg chg="addSp delSp modSp mod">
          <pc:chgData name="Knobelspiesse, Kirk D. (GSFC-6160)" userId="d484f468-66fd-447d-be21-373636448d3c" providerId="ADAL" clId="{813F799F-8850-7743-A3E4-554C86C2AB41}" dt="2023-05-02T01:22:36.882" v="252"/>
          <pc:sldLayoutMkLst>
            <pc:docMk/>
            <pc:sldMasterMk cId="35125467" sldId="2147483661"/>
            <pc:sldLayoutMk cId="1473248791" sldId="2147483663"/>
          </pc:sldLayoutMkLst>
          <pc:spChg chg="add del mod">
            <ac:chgData name="Knobelspiesse, Kirk D. (GSFC-6160)" userId="d484f468-66fd-447d-be21-373636448d3c" providerId="ADAL" clId="{813F799F-8850-7743-A3E4-554C86C2AB41}" dt="2023-05-02T01:18:12.218" v="218" actId="478"/>
            <ac:spMkLst>
              <pc:docMk/>
              <pc:sldMasterMk cId="35125467" sldId="2147483661"/>
              <pc:sldLayoutMk cId="1473248791" sldId="2147483663"/>
              <ac:spMk id="3" creationId="{3DD96593-FAD5-20EF-ECB6-4CDE5690EEC6}"/>
            </ac:spMkLst>
          </pc:spChg>
          <pc:spChg chg="add mod">
            <ac:chgData name="Knobelspiesse, Kirk D. (GSFC-6160)" userId="d484f468-66fd-447d-be21-373636448d3c" providerId="ADAL" clId="{813F799F-8850-7743-A3E4-554C86C2AB41}" dt="2023-05-02T01:22:36.882" v="252"/>
            <ac:spMkLst>
              <pc:docMk/>
              <pc:sldMasterMk cId="35125467" sldId="2147483661"/>
              <pc:sldLayoutMk cId="1473248791" sldId="2147483663"/>
              <ac:spMk id="4" creationId="{E1EEA4B8-13A7-F92F-9040-CA5D0D1C3469}"/>
            </ac:spMkLst>
          </pc:spChg>
          <pc:spChg chg="del">
            <ac:chgData name="Knobelspiesse, Kirk D. (GSFC-6160)" userId="d484f468-66fd-447d-be21-373636448d3c" providerId="ADAL" clId="{813F799F-8850-7743-A3E4-554C86C2AB41}" dt="2023-05-01T21:09:07.150" v="147" actId="478"/>
            <ac:spMkLst>
              <pc:docMk/>
              <pc:sldMasterMk cId="35125467" sldId="2147483661"/>
              <pc:sldLayoutMk cId="1473248791" sldId="2147483663"/>
              <ac:spMk id="13" creationId="{E9882E43-1C19-624D-9787-D93404465527}"/>
            </ac:spMkLst>
          </pc:spChg>
        </pc:sldLayoutChg>
        <pc:sldLayoutChg chg="addSp delSp modSp mod">
          <pc:chgData name="Knobelspiesse, Kirk D. (GSFC-6160)" userId="d484f468-66fd-447d-be21-373636448d3c" providerId="ADAL" clId="{813F799F-8850-7743-A3E4-554C86C2AB41}" dt="2023-05-02T01:22:32.967" v="251"/>
          <pc:sldLayoutMkLst>
            <pc:docMk/>
            <pc:sldMasterMk cId="35125467" sldId="2147483661"/>
            <pc:sldLayoutMk cId="1568575288" sldId="2147483664"/>
          </pc:sldLayoutMkLst>
          <pc:spChg chg="add del mod">
            <ac:chgData name="Knobelspiesse, Kirk D. (GSFC-6160)" userId="d484f468-66fd-447d-be21-373636448d3c" providerId="ADAL" clId="{813F799F-8850-7743-A3E4-554C86C2AB41}" dt="2023-05-01T21:08:51.414" v="141"/>
            <ac:spMkLst>
              <pc:docMk/>
              <pc:sldMasterMk cId="35125467" sldId="2147483661"/>
              <pc:sldLayoutMk cId="1568575288" sldId="2147483664"/>
              <ac:spMk id="4" creationId="{C2E462AE-B7D5-AC84-9816-ABF870F926DC}"/>
            </ac:spMkLst>
          </pc:spChg>
          <pc:spChg chg="add del mod">
            <ac:chgData name="Knobelspiesse, Kirk D. (GSFC-6160)" userId="d484f468-66fd-447d-be21-373636448d3c" providerId="ADAL" clId="{813F799F-8850-7743-A3E4-554C86C2AB41}" dt="2023-05-02T01:18:07.317" v="217" actId="478"/>
            <ac:spMkLst>
              <pc:docMk/>
              <pc:sldMasterMk cId="35125467" sldId="2147483661"/>
              <pc:sldLayoutMk cId="1568575288" sldId="2147483664"/>
              <ac:spMk id="5" creationId="{28F126FB-978A-BD71-6B93-F1F8FBF0C320}"/>
            </ac:spMkLst>
          </pc:spChg>
          <pc:spChg chg="add mod">
            <ac:chgData name="Knobelspiesse, Kirk D. (GSFC-6160)" userId="d484f468-66fd-447d-be21-373636448d3c" providerId="ADAL" clId="{813F799F-8850-7743-A3E4-554C86C2AB41}" dt="2023-05-02T01:22:32.967" v="251"/>
            <ac:spMkLst>
              <pc:docMk/>
              <pc:sldMasterMk cId="35125467" sldId="2147483661"/>
              <pc:sldLayoutMk cId="1568575288" sldId="2147483664"/>
              <ac:spMk id="7" creationId="{BD6490C4-7568-9E8B-7205-778CDC1574F8}"/>
            </ac:spMkLst>
          </pc:spChg>
          <pc:spChg chg="del">
            <ac:chgData name="Knobelspiesse, Kirk D. (GSFC-6160)" userId="d484f468-66fd-447d-be21-373636448d3c" providerId="ADAL" clId="{813F799F-8850-7743-A3E4-554C86C2AB41}" dt="2023-05-01T21:08:52.718" v="142" actId="478"/>
            <ac:spMkLst>
              <pc:docMk/>
              <pc:sldMasterMk cId="35125467" sldId="2147483661"/>
              <pc:sldLayoutMk cId="1568575288" sldId="2147483664"/>
              <ac:spMk id="18" creationId="{A0F6C7A5-1C62-4D44-AE63-05DD8753571A}"/>
            </ac:spMkLst>
          </pc:spChg>
          <pc:picChg chg="add del">
            <ac:chgData name="Knobelspiesse, Kirk D. (GSFC-6160)" userId="d484f468-66fd-447d-be21-373636448d3c" providerId="ADAL" clId="{813F799F-8850-7743-A3E4-554C86C2AB41}" dt="2023-05-02T01:18:05.076" v="216" actId="478"/>
            <ac:picMkLst>
              <pc:docMk/>
              <pc:sldMasterMk cId="35125467" sldId="2147483661"/>
              <pc:sldLayoutMk cId="1568575288" sldId="2147483664"/>
              <ac:picMk id="11" creationId="{7444BEA3-30A2-7644-B7DC-56A862598DCE}"/>
            </ac:picMkLst>
          </pc:picChg>
        </pc:sldLayoutChg>
        <pc:sldLayoutChg chg="addSp delSp modSp mod">
          <pc:chgData name="Knobelspiesse, Kirk D. (GSFC-6160)" userId="d484f468-66fd-447d-be21-373636448d3c" providerId="ADAL" clId="{813F799F-8850-7743-A3E4-554C86C2AB41}" dt="2023-05-02T01:18:17.451" v="220" actId="478"/>
          <pc:sldLayoutMkLst>
            <pc:docMk/>
            <pc:sldMasterMk cId="35125467" sldId="2147483661"/>
            <pc:sldLayoutMk cId="2473575127" sldId="2147483678"/>
          </pc:sldLayoutMkLst>
          <pc:spChg chg="del">
            <ac:chgData name="Knobelspiesse, Kirk D. (GSFC-6160)" userId="d484f468-66fd-447d-be21-373636448d3c" providerId="ADAL" clId="{813F799F-8850-7743-A3E4-554C86C2AB41}" dt="2023-05-01T21:09:19.718" v="151" actId="478"/>
            <ac:spMkLst>
              <pc:docMk/>
              <pc:sldMasterMk cId="35125467" sldId="2147483661"/>
              <pc:sldLayoutMk cId="2473575127" sldId="2147483678"/>
              <ac:spMk id="5" creationId="{4C1BE126-D832-7E4D-96A3-1A5D8A8489FD}"/>
            </ac:spMkLst>
          </pc:spChg>
          <pc:spChg chg="add del mod">
            <ac:chgData name="Knobelspiesse, Kirk D. (GSFC-6160)" userId="d484f468-66fd-447d-be21-373636448d3c" providerId="ADAL" clId="{813F799F-8850-7743-A3E4-554C86C2AB41}" dt="2023-05-02T01:18:17.451" v="220" actId="478"/>
            <ac:spMkLst>
              <pc:docMk/>
              <pc:sldMasterMk cId="35125467" sldId="2147483661"/>
              <pc:sldLayoutMk cId="2473575127" sldId="2147483678"/>
              <ac:spMk id="6" creationId="{B9FDEA91-A5EF-131E-56C7-CC6B911EB52F}"/>
            </ac:spMkLst>
          </pc:spChg>
        </pc:sldLayoutChg>
        <pc:sldLayoutChg chg="addSp delSp modSp mod">
          <pc:chgData name="Knobelspiesse, Kirk D. (GSFC-6160)" userId="d484f468-66fd-447d-be21-373636448d3c" providerId="ADAL" clId="{813F799F-8850-7743-A3E4-554C86C2AB41}" dt="2023-05-02T01:18:23.059" v="222" actId="478"/>
          <pc:sldLayoutMkLst>
            <pc:docMk/>
            <pc:sldMasterMk cId="35125467" sldId="2147483661"/>
            <pc:sldLayoutMk cId="1483932801" sldId="2147483679"/>
          </pc:sldLayoutMkLst>
          <pc:spChg chg="del mod">
            <ac:chgData name="Knobelspiesse, Kirk D. (GSFC-6160)" userId="d484f468-66fd-447d-be21-373636448d3c" providerId="ADAL" clId="{813F799F-8850-7743-A3E4-554C86C2AB41}" dt="2023-05-02T01:18:23.059" v="222" actId="478"/>
            <ac:spMkLst>
              <pc:docMk/>
              <pc:sldMasterMk cId="35125467" sldId="2147483661"/>
              <pc:sldLayoutMk cId="1483932801" sldId="2147483679"/>
              <ac:spMk id="7" creationId="{EC9AB4C9-B550-4B4D-B78E-012AC692D0D5}"/>
            </ac:spMkLst>
          </pc:spChg>
          <pc:spChg chg="add del mod">
            <ac:chgData name="Knobelspiesse, Kirk D. (GSFC-6160)" userId="d484f468-66fd-447d-be21-373636448d3c" providerId="ADAL" clId="{813F799F-8850-7743-A3E4-554C86C2AB41}" dt="2023-05-01T21:09:37.630" v="159" actId="478"/>
            <ac:spMkLst>
              <pc:docMk/>
              <pc:sldMasterMk cId="35125467" sldId="2147483661"/>
              <pc:sldLayoutMk cId="1483932801" sldId="2147483679"/>
              <ac:spMk id="10" creationId="{AC6AB384-5E81-69F7-E373-58069EAC1D7D}"/>
            </ac:spMkLst>
          </pc:spChg>
        </pc:sldLayoutChg>
        <pc:sldLayoutChg chg="delSp modSp mod">
          <pc:chgData name="Knobelspiesse, Kirk D. (GSFC-6160)" userId="d484f468-66fd-447d-be21-373636448d3c" providerId="ADAL" clId="{813F799F-8850-7743-A3E4-554C86C2AB41}" dt="2023-05-02T01:18:25.749" v="223" actId="478"/>
          <pc:sldLayoutMkLst>
            <pc:docMk/>
            <pc:sldMasterMk cId="35125467" sldId="2147483661"/>
            <pc:sldLayoutMk cId="3609036767" sldId="2147483680"/>
          </pc:sldLayoutMkLst>
          <pc:spChg chg="del mod">
            <ac:chgData name="Knobelspiesse, Kirk D. (GSFC-6160)" userId="d484f468-66fd-447d-be21-373636448d3c" providerId="ADAL" clId="{813F799F-8850-7743-A3E4-554C86C2AB41}" dt="2023-05-02T01:18:25.749" v="223" actId="478"/>
            <ac:spMkLst>
              <pc:docMk/>
              <pc:sldMasterMk cId="35125467" sldId="2147483661"/>
              <pc:sldLayoutMk cId="3609036767" sldId="2147483680"/>
              <ac:spMk id="5" creationId="{E443D276-C6D2-7F4B-8D46-FDF0F154D5E0}"/>
            </ac:spMkLst>
          </pc:spChg>
        </pc:sldLayoutChg>
        <pc:sldLayoutChg chg="delSp modSp mod">
          <pc:chgData name="Knobelspiesse, Kirk D. (GSFC-6160)" userId="d484f468-66fd-447d-be21-373636448d3c" providerId="ADAL" clId="{813F799F-8850-7743-A3E4-554C86C2AB41}" dt="2023-05-02T01:18:28.123" v="224" actId="478"/>
          <pc:sldLayoutMkLst>
            <pc:docMk/>
            <pc:sldMasterMk cId="35125467" sldId="2147483661"/>
            <pc:sldLayoutMk cId="2304093270" sldId="2147483681"/>
          </pc:sldLayoutMkLst>
          <pc:spChg chg="del mod">
            <ac:chgData name="Knobelspiesse, Kirk D. (GSFC-6160)" userId="d484f468-66fd-447d-be21-373636448d3c" providerId="ADAL" clId="{813F799F-8850-7743-A3E4-554C86C2AB41}" dt="2023-05-02T01:18:28.123" v="224" actId="478"/>
            <ac:spMkLst>
              <pc:docMk/>
              <pc:sldMasterMk cId="35125467" sldId="2147483661"/>
              <pc:sldLayoutMk cId="2304093270" sldId="2147483681"/>
              <ac:spMk id="5" creationId="{0768CD72-67B7-E647-8CA4-BC880EBA0610}"/>
            </ac:spMkLst>
          </pc:spChg>
        </pc:sldLayoutChg>
        <pc:sldLayoutChg chg="addSp delSp modSp mod">
          <pc:chgData name="Knobelspiesse, Kirk D. (GSFC-6160)" userId="d484f468-66fd-447d-be21-373636448d3c" providerId="ADAL" clId="{813F799F-8850-7743-A3E4-554C86C2AB41}" dt="2023-05-02T01:18:15.020" v="219" actId="478"/>
          <pc:sldLayoutMkLst>
            <pc:docMk/>
            <pc:sldMasterMk cId="35125467" sldId="2147483661"/>
            <pc:sldLayoutMk cId="304087911" sldId="2147483682"/>
          </pc:sldLayoutMkLst>
          <pc:spChg chg="add del mod">
            <ac:chgData name="Knobelspiesse, Kirk D. (GSFC-6160)" userId="d484f468-66fd-447d-be21-373636448d3c" providerId="ADAL" clId="{813F799F-8850-7743-A3E4-554C86C2AB41}" dt="2023-05-02T01:18:15.020" v="219" actId="478"/>
            <ac:spMkLst>
              <pc:docMk/>
              <pc:sldMasterMk cId="35125467" sldId="2147483661"/>
              <pc:sldLayoutMk cId="304087911" sldId="2147483682"/>
              <ac:spMk id="5" creationId="{8E0CFABA-BE43-3F06-825A-B9A135627A5C}"/>
            </ac:spMkLst>
          </pc:spChg>
        </pc:sldLayoutChg>
        <pc:sldLayoutChg chg="addSp delSp modSp mod">
          <pc:chgData name="Knobelspiesse, Kirk D. (GSFC-6160)" userId="d484f468-66fd-447d-be21-373636448d3c" providerId="ADAL" clId="{813F799F-8850-7743-A3E4-554C86C2AB41}" dt="2023-05-02T01:22:18.918" v="248"/>
          <pc:sldLayoutMkLst>
            <pc:docMk/>
            <pc:sldMasterMk cId="35125467" sldId="2147483661"/>
            <pc:sldLayoutMk cId="3271360241" sldId="2147483683"/>
          </pc:sldLayoutMkLst>
          <pc:spChg chg="add del mod">
            <ac:chgData name="Knobelspiesse, Kirk D. (GSFC-6160)" userId="d484f468-66fd-447d-be21-373636448d3c" providerId="ADAL" clId="{813F799F-8850-7743-A3E4-554C86C2AB41}" dt="2023-05-01T21:07:22.401" v="130" actId="478"/>
            <ac:spMkLst>
              <pc:docMk/>
              <pc:sldMasterMk cId="35125467" sldId="2147483661"/>
              <pc:sldLayoutMk cId="3271360241" sldId="2147483683"/>
              <ac:spMk id="4" creationId="{1C176CFA-8BCB-7A35-329E-EF3B5F022146}"/>
            </ac:spMkLst>
          </pc:spChg>
          <pc:spChg chg="add mod">
            <ac:chgData name="Knobelspiesse, Kirk D. (GSFC-6160)" userId="d484f468-66fd-447d-be21-373636448d3c" providerId="ADAL" clId="{813F799F-8850-7743-A3E4-554C86C2AB41}" dt="2023-05-02T01:22:18.918" v="248"/>
            <ac:spMkLst>
              <pc:docMk/>
              <pc:sldMasterMk cId="35125467" sldId="2147483661"/>
              <pc:sldLayoutMk cId="3271360241" sldId="2147483683"/>
              <ac:spMk id="5" creationId="{CE1E26AA-E96D-7ADF-B331-A61E5B514C94}"/>
            </ac:spMkLst>
          </pc:spChg>
          <pc:spChg chg="del mod">
            <ac:chgData name="Knobelspiesse, Kirk D. (GSFC-6160)" userId="d484f468-66fd-447d-be21-373636448d3c" providerId="ADAL" clId="{813F799F-8850-7743-A3E4-554C86C2AB41}" dt="2023-05-02T01:17:57.124" v="213" actId="478"/>
            <ac:spMkLst>
              <pc:docMk/>
              <pc:sldMasterMk cId="35125467" sldId="2147483661"/>
              <pc:sldLayoutMk cId="3271360241" sldId="2147483683"/>
              <ac:spMk id="14" creationId="{D8F42CAD-3BC4-3745-A359-D3D9F232EF07}"/>
            </ac:spMkLst>
          </pc:spChg>
        </pc:sldLayoutChg>
        <pc:sldLayoutChg chg="addSp delSp modSp mod">
          <pc:chgData name="Knobelspiesse, Kirk D. (GSFC-6160)" userId="d484f468-66fd-447d-be21-373636448d3c" providerId="ADAL" clId="{813F799F-8850-7743-A3E4-554C86C2AB41}" dt="2023-05-02T01:22:27.015" v="250"/>
          <pc:sldLayoutMkLst>
            <pc:docMk/>
            <pc:sldMasterMk cId="35125467" sldId="2147483661"/>
            <pc:sldLayoutMk cId="444634520" sldId="2147483684"/>
          </pc:sldLayoutMkLst>
          <pc:spChg chg="add del mod">
            <ac:chgData name="Knobelspiesse, Kirk D. (GSFC-6160)" userId="d484f468-66fd-447d-be21-373636448d3c" providerId="ADAL" clId="{813F799F-8850-7743-A3E4-554C86C2AB41}" dt="2023-05-02T01:17:54.162" v="212" actId="478"/>
            <ac:spMkLst>
              <pc:docMk/>
              <pc:sldMasterMk cId="35125467" sldId="2147483661"/>
              <pc:sldLayoutMk cId="444634520" sldId="2147483684"/>
              <ac:spMk id="4" creationId="{C42F3011-CBA2-12F9-F6F8-CB011841106A}"/>
            </ac:spMkLst>
          </pc:spChg>
          <pc:spChg chg="add mod">
            <ac:chgData name="Knobelspiesse, Kirk D. (GSFC-6160)" userId="d484f468-66fd-447d-be21-373636448d3c" providerId="ADAL" clId="{813F799F-8850-7743-A3E4-554C86C2AB41}" dt="2023-05-02T01:22:27.015" v="250"/>
            <ac:spMkLst>
              <pc:docMk/>
              <pc:sldMasterMk cId="35125467" sldId="2147483661"/>
              <pc:sldLayoutMk cId="444634520" sldId="2147483684"/>
              <ac:spMk id="5" creationId="{EB292D02-BF9D-E7EB-8A31-0E15132723E0}"/>
            </ac:spMkLst>
          </pc:spChg>
        </pc:sldLayoutChg>
        <pc:sldLayoutChg chg="addSp delSp modSp mod">
          <pc:chgData name="Knobelspiesse, Kirk D. (GSFC-6160)" userId="d484f468-66fd-447d-be21-373636448d3c" providerId="ADAL" clId="{813F799F-8850-7743-A3E4-554C86C2AB41}" dt="2023-05-02T01:18:20.363" v="221" actId="478"/>
          <pc:sldLayoutMkLst>
            <pc:docMk/>
            <pc:sldMasterMk cId="35125467" sldId="2147483661"/>
            <pc:sldLayoutMk cId="4118414968" sldId="2147483685"/>
          </pc:sldLayoutMkLst>
          <pc:spChg chg="del">
            <ac:chgData name="Knobelspiesse, Kirk D. (GSFC-6160)" userId="d484f468-66fd-447d-be21-373636448d3c" providerId="ADAL" clId="{813F799F-8850-7743-A3E4-554C86C2AB41}" dt="2023-05-01T21:09:25.974" v="154" actId="478"/>
            <ac:spMkLst>
              <pc:docMk/>
              <pc:sldMasterMk cId="35125467" sldId="2147483661"/>
              <pc:sldLayoutMk cId="4118414968" sldId="2147483685"/>
              <ac:spMk id="5" creationId="{4C1BE126-D832-7E4D-96A3-1A5D8A8489FD}"/>
            </ac:spMkLst>
          </pc:spChg>
          <pc:spChg chg="add del mod">
            <ac:chgData name="Knobelspiesse, Kirk D. (GSFC-6160)" userId="d484f468-66fd-447d-be21-373636448d3c" providerId="ADAL" clId="{813F799F-8850-7743-A3E4-554C86C2AB41}" dt="2023-05-02T01:18:20.363" v="221" actId="478"/>
            <ac:spMkLst>
              <pc:docMk/>
              <pc:sldMasterMk cId="35125467" sldId="2147483661"/>
              <pc:sldLayoutMk cId="4118414968" sldId="2147483685"/>
              <ac:spMk id="8" creationId="{376DD79D-C680-BDF3-6AC0-CA328A7DCA6F}"/>
            </ac:spMkLst>
          </pc:spChg>
        </pc:sldLayoutChg>
        <pc:sldLayoutChg chg="addSp delSp modSp mod">
          <pc:chgData name="Knobelspiesse, Kirk D. (GSFC-6160)" userId="d484f468-66fd-447d-be21-373636448d3c" providerId="ADAL" clId="{813F799F-8850-7743-A3E4-554C86C2AB41}" dt="2023-05-02T01:22:15.117" v="247"/>
          <pc:sldLayoutMkLst>
            <pc:docMk/>
            <pc:sldMasterMk cId="35125467" sldId="2147483661"/>
            <pc:sldLayoutMk cId="3775285638" sldId="2147483686"/>
          </pc:sldLayoutMkLst>
          <pc:spChg chg="add del mod">
            <ac:chgData name="Knobelspiesse, Kirk D. (GSFC-6160)" userId="d484f468-66fd-447d-be21-373636448d3c" providerId="ADAL" clId="{813F799F-8850-7743-A3E4-554C86C2AB41}" dt="2023-05-02T01:18:01.155" v="214" actId="478"/>
            <ac:spMkLst>
              <pc:docMk/>
              <pc:sldMasterMk cId="35125467" sldId="2147483661"/>
              <pc:sldLayoutMk cId="3775285638" sldId="2147483686"/>
              <ac:spMk id="5" creationId="{C18A5913-4110-E724-9056-8FA3F893A98E}"/>
            </ac:spMkLst>
          </pc:spChg>
          <pc:spChg chg="add mod">
            <ac:chgData name="Knobelspiesse, Kirk D. (GSFC-6160)" userId="d484f468-66fd-447d-be21-373636448d3c" providerId="ADAL" clId="{813F799F-8850-7743-A3E4-554C86C2AB41}" dt="2023-05-02T01:22:15.117" v="247"/>
            <ac:spMkLst>
              <pc:docMk/>
              <pc:sldMasterMk cId="35125467" sldId="2147483661"/>
              <pc:sldLayoutMk cId="3775285638" sldId="2147483686"/>
              <ac:spMk id="6" creationId="{34F186BB-7CAD-0437-3470-D539BF44476B}"/>
            </ac:spMkLst>
          </pc:spChg>
          <pc:spChg chg="del">
            <ac:chgData name="Knobelspiesse, Kirk D. (GSFC-6160)" userId="d484f468-66fd-447d-be21-373636448d3c" providerId="ADAL" clId="{813F799F-8850-7743-A3E4-554C86C2AB41}" dt="2023-05-01T21:07:36.632" v="134" actId="478"/>
            <ac:spMkLst>
              <pc:docMk/>
              <pc:sldMasterMk cId="35125467" sldId="2147483661"/>
              <pc:sldLayoutMk cId="3775285638" sldId="2147483686"/>
              <ac:spMk id="12" creationId="{897FF77D-DD1D-394C-8363-D84E4CCF18AF}"/>
            </ac:spMkLst>
          </pc:spChg>
        </pc:sldLayoutChg>
        <pc:sldLayoutChg chg="del">
          <pc:chgData name="Knobelspiesse, Kirk D. (GSFC-6160)" userId="d484f468-66fd-447d-be21-373636448d3c" providerId="ADAL" clId="{813F799F-8850-7743-A3E4-554C86C2AB41}" dt="2023-05-01T21:13:57.718" v="196" actId="2696"/>
          <pc:sldLayoutMkLst>
            <pc:docMk/>
            <pc:sldMasterMk cId="35125467" sldId="2147483661"/>
            <pc:sldLayoutMk cId="2941830243" sldId="2147483750"/>
          </pc:sldLayoutMkLst>
        </pc:sldLayoutChg>
        <pc:sldLayoutChg chg="addSp delSp modSp mod">
          <pc:chgData name="Knobelspiesse, Kirk D. (GSFC-6160)" userId="d484f468-66fd-447d-be21-373636448d3c" providerId="ADAL" clId="{813F799F-8850-7743-A3E4-554C86C2AB41}" dt="2023-05-02T01:23:05.031" v="255" actId="1076"/>
          <pc:sldLayoutMkLst>
            <pc:docMk/>
            <pc:sldMasterMk cId="35125467" sldId="2147483661"/>
            <pc:sldLayoutMk cId="3267431367" sldId="2147483763"/>
          </pc:sldLayoutMkLst>
          <pc:spChg chg="add del mod">
            <ac:chgData name="Knobelspiesse, Kirk D. (GSFC-6160)" userId="d484f468-66fd-447d-be21-373636448d3c" providerId="ADAL" clId="{813F799F-8850-7743-A3E4-554C86C2AB41}" dt="2023-05-02T01:18:34.507" v="226" actId="478"/>
            <ac:spMkLst>
              <pc:docMk/>
              <pc:sldMasterMk cId="35125467" sldId="2147483661"/>
              <pc:sldLayoutMk cId="3267431367" sldId="2147483763"/>
              <ac:spMk id="3" creationId="{AAB76DBC-77FB-FC3D-8464-1F78E2553929}"/>
            </ac:spMkLst>
          </pc:spChg>
          <pc:spChg chg="add mod">
            <ac:chgData name="Knobelspiesse, Kirk D. (GSFC-6160)" userId="d484f468-66fd-447d-be21-373636448d3c" providerId="ADAL" clId="{813F799F-8850-7743-A3E4-554C86C2AB41}" dt="2023-05-02T01:22:54.768" v="253"/>
            <ac:spMkLst>
              <pc:docMk/>
              <pc:sldMasterMk cId="35125467" sldId="2147483661"/>
              <pc:sldLayoutMk cId="3267431367" sldId="2147483763"/>
              <ac:spMk id="4" creationId="{A5327E34-7C7F-6347-3384-6AA90CFC9471}"/>
            </ac:spMkLst>
          </pc:spChg>
          <pc:picChg chg="add mod">
            <ac:chgData name="Knobelspiesse, Kirk D. (GSFC-6160)" userId="d484f468-66fd-447d-be21-373636448d3c" providerId="ADAL" clId="{813F799F-8850-7743-A3E4-554C86C2AB41}" dt="2023-05-02T01:23:05.031" v="255" actId="1076"/>
            <ac:picMkLst>
              <pc:docMk/>
              <pc:sldMasterMk cId="35125467" sldId="2147483661"/>
              <pc:sldLayoutMk cId="3267431367" sldId="2147483763"/>
              <ac:picMk id="5" creationId="{7680FAFD-19CD-3106-377B-EA340157C779}"/>
            </ac:picMkLst>
          </pc:picChg>
        </pc:sldLayoutChg>
      </pc:sldMasterChg>
      <pc:sldMasterChg chg="addSp modSp del delSldLayout modSldLayout">
        <pc:chgData name="Knobelspiesse, Kirk D. (GSFC-6160)" userId="d484f468-66fd-447d-be21-373636448d3c" providerId="ADAL" clId="{813F799F-8850-7743-A3E4-554C86C2AB41}" dt="2023-05-01T21:14:06.732" v="208" actId="2696"/>
        <pc:sldMasterMkLst>
          <pc:docMk/>
          <pc:sldMasterMk cId="397134952" sldId="2147483687"/>
        </pc:sldMasterMkLst>
        <pc:spChg chg="add mod">
          <ac:chgData name="Knobelspiesse, Kirk D. (GSFC-6160)" userId="d484f468-66fd-447d-be21-373636448d3c" providerId="ADAL" clId="{813F799F-8850-7743-A3E4-554C86C2AB41}" dt="2023-05-01T21:08:08.802" v="139"/>
          <ac:spMkLst>
            <pc:docMk/>
            <pc:sldMasterMk cId="397134952" sldId="2147483687"/>
            <ac:spMk id="4" creationId="{EA3A5FE2-3671-CDA8-243A-4ADAB2933A88}"/>
          </ac:spMkLst>
        </pc:spChg>
        <pc:sldLayoutChg chg="del">
          <pc:chgData name="Knobelspiesse, Kirk D. (GSFC-6160)" userId="d484f468-66fd-447d-be21-373636448d3c" providerId="ADAL" clId="{813F799F-8850-7743-A3E4-554C86C2AB41}" dt="2023-05-01T21:14:06.725" v="204" actId="2696"/>
          <pc:sldLayoutMkLst>
            <pc:docMk/>
            <pc:sldMasterMk cId="397134952" sldId="2147483687"/>
            <pc:sldLayoutMk cId="348641385" sldId="2147483688"/>
          </pc:sldLayoutMkLst>
        </pc:sldLayoutChg>
        <pc:sldLayoutChg chg="addSp delSp modSp del">
          <pc:chgData name="Knobelspiesse, Kirk D. (GSFC-6160)" userId="d484f468-66fd-447d-be21-373636448d3c" providerId="ADAL" clId="{813F799F-8850-7743-A3E4-554C86C2AB41}" dt="2023-05-01T21:14:06.727" v="205" actId="2696"/>
          <pc:sldLayoutMkLst>
            <pc:docMk/>
            <pc:sldMasterMk cId="397134952" sldId="2147483687"/>
            <pc:sldLayoutMk cId="3248486841" sldId="2147483689"/>
          </pc:sldLayoutMkLst>
          <pc:spChg chg="add del mod">
            <ac:chgData name="Knobelspiesse, Kirk D. (GSFC-6160)" userId="d484f468-66fd-447d-be21-373636448d3c" providerId="ADAL" clId="{813F799F-8850-7743-A3E4-554C86C2AB41}" dt="2023-05-01T21:08:06.413" v="138"/>
            <ac:spMkLst>
              <pc:docMk/>
              <pc:sldMasterMk cId="397134952" sldId="2147483687"/>
              <pc:sldLayoutMk cId="3248486841" sldId="2147483689"/>
              <ac:spMk id="4" creationId="{39BFADCA-3A44-0DC8-5BE5-E615236CAFC8}"/>
            </ac:spMkLst>
          </pc:spChg>
        </pc:sldLayoutChg>
        <pc:sldLayoutChg chg="del">
          <pc:chgData name="Knobelspiesse, Kirk D. (GSFC-6160)" userId="d484f468-66fd-447d-be21-373636448d3c" providerId="ADAL" clId="{813F799F-8850-7743-A3E4-554C86C2AB41}" dt="2023-05-01T21:14:06.728" v="206" actId="2696"/>
          <pc:sldLayoutMkLst>
            <pc:docMk/>
            <pc:sldMasterMk cId="397134952" sldId="2147483687"/>
            <pc:sldLayoutMk cId="1721338454" sldId="2147483690"/>
          </pc:sldLayoutMkLst>
        </pc:sldLayoutChg>
        <pc:sldLayoutChg chg="del">
          <pc:chgData name="Knobelspiesse, Kirk D. (GSFC-6160)" userId="d484f468-66fd-447d-be21-373636448d3c" providerId="ADAL" clId="{813F799F-8850-7743-A3E4-554C86C2AB41}" dt="2023-05-01T21:14:06.729" v="207" actId="2696"/>
          <pc:sldLayoutMkLst>
            <pc:docMk/>
            <pc:sldMasterMk cId="397134952" sldId="2147483687"/>
            <pc:sldLayoutMk cId="1135965859" sldId="2147483691"/>
          </pc:sldLayoutMkLst>
        </pc:sldLayoutChg>
      </pc:sldMasterChg>
      <pc:sldMasterChg chg="del delSldLayout">
        <pc:chgData name="Knobelspiesse, Kirk D. (GSFC-6160)" userId="d484f468-66fd-447d-be21-373636448d3c" providerId="ADAL" clId="{813F799F-8850-7743-A3E4-554C86C2AB41}" dt="2023-05-01T21:14:03.865" v="203" actId="2696"/>
        <pc:sldMasterMkLst>
          <pc:docMk/>
          <pc:sldMasterMk cId="735789991" sldId="2147483734"/>
        </pc:sldMasterMkLst>
        <pc:sldLayoutChg chg="del">
          <pc:chgData name="Knobelspiesse, Kirk D. (GSFC-6160)" userId="d484f468-66fd-447d-be21-373636448d3c" providerId="ADAL" clId="{813F799F-8850-7743-A3E4-554C86C2AB41}" dt="2023-05-01T21:14:03.857" v="197" actId="2696"/>
          <pc:sldLayoutMkLst>
            <pc:docMk/>
            <pc:sldMasterMk cId="735789991" sldId="2147483734"/>
            <pc:sldLayoutMk cId="459742465" sldId="2147483735"/>
          </pc:sldLayoutMkLst>
        </pc:sldLayoutChg>
        <pc:sldLayoutChg chg="del">
          <pc:chgData name="Knobelspiesse, Kirk D. (GSFC-6160)" userId="d484f468-66fd-447d-be21-373636448d3c" providerId="ADAL" clId="{813F799F-8850-7743-A3E4-554C86C2AB41}" dt="2023-05-01T21:14:03.858" v="198" actId="2696"/>
          <pc:sldLayoutMkLst>
            <pc:docMk/>
            <pc:sldMasterMk cId="735789991" sldId="2147483734"/>
            <pc:sldLayoutMk cId="2882301126" sldId="2147483736"/>
          </pc:sldLayoutMkLst>
        </pc:sldLayoutChg>
        <pc:sldLayoutChg chg="del">
          <pc:chgData name="Knobelspiesse, Kirk D. (GSFC-6160)" userId="d484f468-66fd-447d-be21-373636448d3c" providerId="ADAL" clId="{813F799F-8850-7743-A3E4-554C86C2AB41}" dt="2023-05-01T21:14:03.859" v="199" actId="2696"/>
          <pc:sldLayoutMkLst>
            <pc:docMk/>
            <pc:sldMasterMk cId="735789991" sldId="2147483734"/>
            <pc:sldLayoutMk cId="1303354976" sldId="2147483737"/>
          </pc:sldLayoutMkLst>
        </pc:sldLayoutChg>
        <pc:sldLayoutChg chg="del">
          <pc:chgData name="Knobelspiesse, Kirk D. (GSFC-6160)" userId="d484f468-66fd-447d-be21-373636448d3c" providerId="ADAL" clId="{813F799F-8850-7743-A3E4-554C86C2AB41}" dt="2023-05-01T21:14:03.860" v="200" actId="2696"/>
          <pc:sldLayoutMkLst>
            <pc:docMk/>
            <pc:sldMasterMk cId="735789991" sldId="2147483734"/>
            <pc:sldLayoutMk cId="2949873806" sldId="2147483738"/>
          </pc:sldLayoutMkLst>
        </pc:sldLayoutChg>
        <pc:sldLayoutChg chg="del">
          <pc:chgData name="Knobelspiesse, Kirk D. (GSFC-6160)" userId="d484f468-66fd-447d-be21-373636448d3c" providerId="ADAL" clId="{813F799F-8850-7743-A3E4-554C86C2AB41}" dt="2023-05-01T21:14:03.861" v="201" actId="2696"/>
          <pc:sldLayoutMkLst>
            <pc:docMk/>
            <pc:sldMasterMk cId="735789991" sldId="2147483734"/>
            <pc:sldLayoutMk cId="2083843308" sldId="2147483739"/>
          </pc:sldLayoutMkLst>
        </pc:sldLayoutChg>
        <pc:sldLayoutChg chg="del">
          <pc:chgData name="Knobelspiesse, Kirk D. (GSFC-6160)" userId="d484f468-66fd-447d-be21-373636448d3c" providerId="ADAL" clId="{813F799F-8850-7743-A3E4-554C86C2AB41}" dt="2023-05-01T21:14:03.862" v="202" actId="2696"/>
          <pc:sldLayoutMkLst>
            <pc:docMk/>
            <pc:sldMasterMk cId="735789991" sldId="2147483734"/>
            <pc:sldLayoutMk cId="3207116193" sldId="214748374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2BB7D1-62E5-1946-81ED-D21467A4AA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7C3AACF-B509-CB44-BB2D-D14CF1AED4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7DDDBE-3C83-4843-B88D-49722AE874DB}" type="datetimeFigureOut">
              <a:rPr lang="en-US" smtClean="0"/>
              <a:t>5/1/23</a:t>
            </a:fld>
            <a:endParaRPr lang="en-US"/>
          </a:p>
        </p:txBody>
      </p:sp>
      <p:sp>
        <p:nvSpPr>
          <p:cNvPr id="4" name="Footer Placeholder 3">
            <a:extLst>
              <a:ext uri="{FF2B5EF4-FFF2-40B4-BE49-F238E27FC236}">
                <a16:creationId xmlns:a16="http://schemas.microsoft.com/office/drawing/2014/main" id="{56AA4C72-FB3E-1B4E-A25E-55A3D5FB571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E76ECC1-C8BE-D54D-B66B-924DBFD15D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BBC576-64D4-FC47-9E8B-0FBA259C409C}" type="slidenum">
              <a:rPr lang="en-US" smtClean="0"/>
              <a:t>‹#›</a:t>
            </a:fld>
            <a:endParaRPr lang="en-US"/>
          </a:p>
        </p:txBody>
      </p:sp>
    </p:spTree>
    <p:extLst>
      <p:ext uri="{BB962C8B-B14F-4D97-AF65-F5344CB8AC3E}">
        <p14:creationId xmlns:p14="http://schemas.microsoft.com/office/powerpoint/2010/main" val="4209882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DFA88B-B832-8147-B14A-5563715CA7E2}" type="datetimeFigureOut">
              <a:rPr lang="en-US" smtClean="0"/>
              <a:t>5/1/23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BCF8E5-FB63-FE4A-8B1A-1C0A4349C33D}" type="slidenum">
              <a:rPr lang="en-US" smtClean="0"/>
              <a:t>‹#›</a:t>
            </a:fld>
            <a:endParaRPr lang="en-US"/>
          </a:p>
        </p:txBody>
      </p:sp>
    </p:spTree>
    <p:extLst>
      <p:ext uri="{BB962C8B-B14F-4D97-AF65-F5344CB8AC3E}">
        <p14:creationId xmlns:p14="http://schemas.microsoft.com/office/powerpoint/2010/main" val="1854520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BCF8E5-FB63-FE4A-8B1A-1C0A4349C33D}" type="slidenum">
              <a:rPr lang="en-US" smtClean="0"/>
              <a:t>1</a:t>
            </a:fld>
            <a:endParaRPr lang="en-US"/>
          </a:p>
        </p:txBody>
      </p:sp>
    </p:spTree>
    <p:extLst>
      <p:ext uri="{BB962C8B-B14F-4D97-AF65-F5344CB8AC3E}">
        <p14:creationId xmlns:p14="http://schemas.microsoft.com/office/powerpoint/2010/main" val="1672095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show simulated capabilities of the backscatter lidar in the inclined orbit and the HSRL lidar in the polar orbit compared to simulated CALIPSO data in daytime conditions. Ground-based lidar data is used to generate the simulated fields and contains both a cirrus layer and low-level aerosol layer. One can see that the backscatter lidar provides significantly enhanced signal to noise compared to CALIPSO and the HSRL lidar provides even further improvement. The HSRL lidar will also provide measurements of aerosol backscatter and extinction to better characterize particle properties. </a:t>
            </a:r>
          </a:p>
        </p:txBody>
      </p:sp>
      <p:sp>
        <p:nvSpPr>
          <p:cNvPr id="4" name="Slide Number Placeholder 3"/>
          <p:cNvSpPr>
            <a:spLocks noGrp="1"/>
          </p:cNvSpPr>
          <p:nvPr>
            <p:ph type="sldNum" sz="quarter" idx="5"/>
          </p:nvPr>
        </p:nvSpPr>
        <p:spPr/>
        <p:txBody>
          <a:bodyPr/>
          <a:lstStyle/>
          <a:p>
            <a:fld id="{BABCF8E5-FB63-FE4A-8B1A-1C0A4349C33D}" type="slidenum">
              <a:rPr lang="en-US" smtClean="0"/>
              <a:t>17</a:t>
            </a:fld>
            <a:endParaRPr lang="en-US"/>
          </a:p>
        </p:txBody>
      </p:sp>
    </p:spTree>
    <p:extLst>
      <p:ext uri="{BB962C8B-B14F-4D97-AF65-F5344CB8AC3E}">
        <p14:creationId xmlns:p14="http://schemas.microsoft.com/office/powerpoint/2010/main" val="636814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Third party 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from Chapter 4 of the IPCC AR6 Report (top left), Chapter 4, Figure 4.2.  IPCC copyright policy is that the figure can be used for non-commercial purposes without permission (https://</a:t>
            </a:r>
            <a:r>
              <a:rPr lang="en-US" dirty="0" err="1"/>
              <a:t>www.ipcc.ch</a:t>
            </a:r>
            <a:r>
              <a:rPr lang="en-US" dirty="0"/>
              <a:t>/copyright/).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Aerosol skyline and Saharan dust images (bottom left and right, respectively) have CC Public Domain Mark 1.0 license.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ABCF8E5-FB63-FE4A-8B1A-1C0A4349C33D}" type="slidenum">
              <a:rPr lang="en-US" smtClean="0"/>
              <a:t>3</a:t>
            </a:fld>
            <a:endParaRPr lang="en-US"/>
          </a:p>
        </p:txBody>
      </p:sp>
    </p:spTree>
    <p:extLst>
      <p:ext uri="{BB962C8B-B14F-4D97-AF65-F5344CB8AC3E}">
        <p14:creationId xmlns:p14="http://schemas.microsoft.com/office/powerpoint/2010/main" val="798545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ABCF8E5-FB63-FE4A-8B1A-1C0A4349C33D}" type="slidenum">
              <a:rPr lang="en-US" smtClean="0"/>
              <a:t>4</a:t>
            </a:fld>
            <a:endParaRPr lang="en-US"/>
          </a:p>
        </p:txBody>
      </p:sp>
    </p:spTree>
    <p:extLst>
      <p:ext uri="{BB962C8B-B14F-4D97-AF65-F5344CB8AC3E}">
        <p14:creationId xmlns:p14="http://schemas.microsoft.com/office/powerpoint/2010/main" val="2787029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endParaRPr lang="en-US" sz="1800" b="0" i="0" u="none" strike="noStrike" kern="1200" dirty="0">
              <a:solidFill>
                <a:srgbClr val="ED7D31"/>
              </a:solidFill>
              <a:effectLst/>
              <a:latin typeface="Calibri" panose="020F0502020204030204" pitchFamily="34" charset="0"/>
            </a:endParaRPr>
          </a:p>
          <a:p>
            <a:pPr marL="0" algn="l" rtl="0" eaLnBrk="1" fontAlgn="t" latinLnBrk="0" hangingPunct="1">
              <a:spcBef>
                <a:spcPts val="0"/>
              </a:spcBef>
              <a:spcAft>
                <a:spcPts val="0"/>
              </a:spcAft>
            </a:pPr>
            <a:endParaRPr lang="en-US" sz="1800" u="none" strike="noStrike" dirty="0">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ABCF8E5-FB63-FE4A-8B1A-1C0A4349C33D}" type="slidenum">
              <a:rPr lang="en-US" smtClean="0"/>
              <a:t>5</a:t>
            </a:fld>
            <a:endParaRPr lang="en-US"/>
          </a:p>
        </p:txBody>
      </p:sp>
    </p:spTree>
    <p:extLst>
      <p:ext uri="{BB962C8B-B14F-4D97-AF65-F5344CB8AC3E}">
        <p14:creationId xmlns:p14="http://schemas.microsoft.com/office/powerpoint/2010/main" val="1102546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endParaRPr lang="en-US" sz="1800" b="0" i="0" u="none" strike="noStrike" kern="1200" dirty="0">
              <a:solidFill>
                <a:srgbClr val="ED7D31"/>
              </a:solidFill>
              <a:effectLst/>
              <a:latin typeface="Calibri" panose="020F0502020204030204" pitchFamily="34" charset="0"/>
            </a:endParaRPr>
          </a:p>
          <a:p>
            <a:pPr marL="0" algn="l" rtl="0" eaLnBrk="1" fontAlgn="t" latinLnBrk="0" hangingPunct="1">
              <a:spcBef>
                <a:spcPts val="0"/>
              </a:spcBef>
              <a:spcAft>
                <a:spcPts val="0"/>
              </a:spcAft>
            </a:pPr>
            <a:endParaRPr lang="en-US" sz="1800" u="none" strike="noStrike" dirty="0">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ABCF8E5-FB63-FE4A-8B1A-1C0A4349C33D}" type="slidenum">
              <a:rPr lang="en-US" smtClean="0"/>
              <a:t>6</a:t>
            </a:fld>
            <a:endParaRPr lang="en-US"/>
          </a:p>
        </p:txBody>
      </p:sp>
    </p:spTree>
    <p:extLst>
      <p:ext uri="{BB962C8B-B14F-4D97-AF65-F5344CB8AC3E}">
        <p14:creationId xmlns:p14="http://schemas.microsoft.com/office/powerpoint/2010/main" val="2957199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Calibri" panose="020F0502020204030204" pitchFamily="34" charset="0"/>
              </a:rPr>
              <a:t>Might need to say something about the HSRL case, that while we won’t have the HSRL, this case likely represents the very high end of what might be achievable with a backscatter lidar. Our target performance for the polar lidar is daytime SNR equivalent to CALIPSO nighttime SNR. Minimum and target vertical resolution are 30 and 10 m, respectively.</a:t>
            </a:r>
            <a:endParaRPr lang="en-US" dirty="0"/>
          </a:p>
        </p:txBody>
      </p:sp>
      <p:sp>
        <p:nvSpPr>
          <p:cNvPr id="4" name="Slide Number Placeholder 3"/>
          <p:cNvSpPr>
            <a:spLocks noGrp="1"/>
          </p:cNvSpPr>
          <p:nvPr>
            <p:ph type="sldNum" sz="quarter" idx="5"/>
          </p:nvPr>
        </p:nvSpPr>
        <p:spPr/>
        <p:txBody>
          <a:bodyPr/>
          <a:lstStyle/>
          <a:p>
            <a:fld id="{BABCF8E5-FB63-FE4A-8B1A-1C0A4349C33D}" type="slidenum">
              <a:rPr lang="en-US" smtClean="0"/>
              <a:t>8</a:t>
            </a:fld>
            <a:endParaRPr lang="en-US"/>
          </a:p>
        </p:txBody>
      </p:sp>
    </p:spTree>
    <p:extLst>
      <p:ext uri="{BB962C8B-B14F-4D97-AF65-F5344CB8AC3E}">
        <p14:creationId xmlns:p14="http://schemas.microsoft.com/office/powerpoint/2010/main" val="1045378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AOS will implement a multi-year suborbital program that focuses on three core themes: low clouds, convection and associated high clouds, and aerosols and aerosol-cloud-radiation interactions. Campaigns are expected to begin after launch of the inclined and polar projects. While the implementation details are still to be defined, notional examples of aircraft and instrument suites are shown here and include high flying aircraft capable of serving as satellite simulators and lower flying aircraft capable of both remote sensing and in-situ sampling of aerosol and cloud and precipitation microphysics. </a:t>
            </a:r>
          </a:p>
          <a:p>
            <a:endParaRPr lang="en-US" dirty="0"/>
          </a:p>
        </p:txBody>
      </p:sp>
      <p:sp>
        <p:nvSpPr>
          <p:cNvPr id="4" name="Slide Number Placeholder 3"/>
          <p:cNvSpPr>
            <a:spLocks noGrp="1"/>
          </p:cNvSpPr>
          <p:nvPr>
            <p:ph type="sldNum" sz="quarter" idx="5"/>
          </p:nvPr>
        </p:nvSpPr>
        <p:spPr/>
        <p:txBody>
          <a:bodyPr/>
          <a:lstStyle/>
          <a:p>
            <a:fld id="{BABCF8E5-FB63-FE4A-8B1A-1C0A4349C33D}" type="slidenum">
              <a:rPr lang="en-US" smtClean="0"/>
              <a:t>11</a:t>
            </a:fld>
            <a:endParaRPr lang="en-US"/>
          </a:p>
        </p:txBody>
      </p:sp>
    </p:spTree>
    <p:extLst>
      <p:ext uri="{BB962C8B-B14F-4D97-AF65-F5344CB8AC3E}">
        <p14:creationId xmlns:p14="http://schemas.microsoft.com/office/powerpoint/2010/main" val="2419458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ABCF8E5-FB63-FE4A-8B1A-1C0A4349C33D}" type="slidenum">
              <a:rPr lang="en-US" smtClean="0"/>
              <a:t>14</a:t>
            </a:fld>
            <a:endParaRPr lang="en-US"/>
          </a:p>
        </p:txBody>
      </p:sp>
    </p:spTree>
    <p:extLst>
      <p:ext uri="{BB962C8B-B14F-4D97-AF65-F5344CB8AC3E}">
        <p14:creationId xmlns:p14="http://schemas.microsoft.com/office/powerpoint/2010/main" val="2225366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endParaRPr lang="en-US" sz="1800" b="0" i="0" u="none" strike="noStrike" kern="1200" dirty="0">
              <a:solidFill>
                <a:srgbClr val="ED7D31"/>
              </a:solidFill>
              <a:effectLst/>
              <a:latin typeface="Calibri" panose="020F0502020204030204" pitchFamily="34" charset="0"/>
            </a:endParaRPr>
          </a:p>
          <a:p>
            <a:pPr marL="0" algn="l" rtl="0" eaLnBrk="1" fontAlgn="t" latinLnBrk="0" hangingPunct="1">
              <a:spcBef>
                <a:spcPts val="0"/>
              </a:spcBef>
              <a:spcAft>
                <a:spcPts val="0"/>
              </a:spcAft>
            </a:pPr>
            <a:endParaRPr lang="en-US" sz="1800" u="none" strike="noStrike" dirty="0">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ABCF8E5-FB63-FE4A-8B1A-1C0A4349C33D}" type="slidenum">
              <a:rPr lang="en-US" smtClean="0"/>
              <a:t>16</a:t>
            </a:fld>
            <a:endParaRPr lang="en-US"/>
          </a:p>
        </p:txBody>
      </p:sp>
    </p:spTree>
    <p:extLst>
      <p:ext uri="{BB962C8B-B14F-4D97-AF65-F5344CB8AC3E}">
        <p14:creationId xmlns:p14="http://schemas.microsoft.com/office/powerpoint/2010/main" val="20105710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3.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4.wdp"/></Relationships>
</file>

<file path=ppt/slideLayouts/_rels/slideLayout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bg1">
            <a:alpha val="65118"/>
          </a:schemeClr>
        </a:solidFill>
        <a:effectLst/>
      </p:bgPr>
    </p:bg>
    <p:spTree>
      <p:nvGrpSpPr>
        <p:cNvPr id="1" name=""/>
        <p:cNvGrpSpPr/>
        <p:nvPr/>
      </p:nvGrpSpPr>
      <p:grpSpPr>
        <a:xfrm>
          <a:off x="0" y="0"/>
          <a:ext cx="0" cy="0"/>
          <a:chOff x="0" y="0"/>
          <a:chExt cx="0" cy="0"/>
        </a:xfrm>
      </p:grpSpPr>
      <p:pic>
        <p:nvPicPr>
          <p:cNvPr id="11" name="Picture 10" descr="Shape&#10;&#10;Description automatically generated">
            <a:extLst>
              <a:ext uri="{FF2B5EF4-FFF2-40B4-BE49-F238E27FC236}">
                <a16:creationId xmlns:a16="http://schemas.microsoft.com/office/drawing/2014/main" id="{7444BEA3-30A2-7644-B7DC-56A862598DCE}"/>
              </a:ext>
            </a:extLst>
          </p:cNvPr>
          <p:cNvPicPr>
            <a:picLocks noChangeAspect="1"/>
          </p:cNvPicPr>
          <p:nvPr userDrawn="1"/>
        </p:nvPicPr>
        <p:blipFill>
          <a:blip r:embed="rId2">
            <a:alphaModFix amt="80000"/>
          </a:blip>
          <a:stretch>
            <a:fillRect/>
          </a:stretch>
        </p:blipFill>
        <p:spPr>
          <a:xfrm>
            <a:off x="925975" y="6373"/>
            <a:ext cx="8597900" cy="6858000"/>
          </a:xfrm>
          <a:prstGeom prst="rect">
            <a:avLst/>
          </a:prstGeom>
        </p:spPr>
      </p:pic>
      <p:sp>
        <p:nvSpPr>
          <p:cNvPr id="2" name="Title 1">
            <a:extLst>
              <a:ext uri="{FF2B5EF4-FFF2-40B4-BE49-F238E27FC236}">
                <a16:creationId xmlns:a16="http://schemas.microsoft.com/office/drawing/2014/main" id="{B60F2BAF-D58D-3D40-BDAF-EDF77B0F068F}"/>
              </a:ext>
            </a:extLst>
          </p:cNvPr>
          <p:cNvSpPr>
            <a:spLocks noGrp="1"/>
          </p:cNvSpPr>
          <p:nvPr>
            <p:ph type="title"/>
          </p:nvPr>
        </p:nvSpPr>
        <p:spPr>
          <a:xfrm>
            <a:off x="1423687" y="2048721"/>
            <a:ext cx="5828014" cy="578735"/>
          </a:xfrm>
        </p:spPr>
        <p:txBody>
          <a:bodyPr>
            <a:noAutofit/>
          </a:bodyPr>
          <a:lstStyle>
            <a:lvl1pPr>
              <a:defRPr sz="3200" b="0" i="0">
                <a:solidFill>
                  <a:srgbClr val="0070C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8E12A87-0E06-E44B-9305-695270104C1D}"/>
              </a:ext>
            </a:extLst>
          </p:cNvPr>
          <p:cNvSpPr>
            <a:spLocks noGrp="1"/>
          </p:cNvSpPr>
          <p:nvPr>
            <p:ph idx="1"/>
          </p:nvPr>
        </p:nvSpPr>
        <p:spPr>
          <a:xfrm>
            <a:off x="1281571" y="2627456"/>
            <a:ext cx="5828014" cy="3321934"/>
          </a:xfrm>
        </p:spPr>
        <p:txBody>
          <a:bodyPr>
            <a:noAutofit/>
          </a:bodyPr>
          <a:lstStyle>
            <a:lvl1pPr marL="0" indent="0">
              <a:lnSpc>
                <a:spcPts val="2760"/>
              </a:lnSpc>
              <a:buNone/>
              <a:defRPr sz="1800" b="0" i="0">
                <a:solidFill>
                  <a:schemeClr val="tx1"/>
                </a:solidFill>
                <a:latin typeface="Calibri" panose="020F0502020204030204" pitchFamily="34" charset="0"/>
                <a:cs typeface="Calibri" panose="020F0502020204030204" pitchFamily="34" charset="0"/>
              </a:defRPr>
            </a:lvl1pPr>
            <a:lvl2pPr marL="457200" indent="0">
              <a:buNone/>
              <a:defRPr sz="1800">
                <a:solidFill>
                  <a:schemeClr val="bg1"/>
                </a:solidFill>
                <a:latin typeface="Arial" panose="020B0604020202020204" pitchFamily="34" charset="0"/>
                <a:cs typeface="Arial" panose="020B0604020202020204" pitchFamily="34" charset="0"/>
              </a:defRPr>
            </a:lvl2pPr>
            <a:lvl3pPr marL="914400" indent="0">
              <a:buNone/>
              <a:defRPr sz="1800">
                <a:solidFill>
                  <a:schemeClr val="bg1"/>
                </a:solidFill>
                <a:latin typeface="Arial" panose="020B0604020202020204" pitchFamily="34" charset="0"/>
                <a:cs typeface="Arial" panose="020B0604020202020204" pitchFamily="34" charset="0"/>
              </a:defRPr>
            </a:lvl3pPr>
            <a:lvl4pPr marL="1371600" indent="0">
              <a:buNone/>
              <a:defRPr sz="1800">
                <a:solidFill>
                  <a:schemeClr val="bg1"/>
                </a:solidFill>
                <a:latin typeface="Arial" panose="020B0604020202020204" pitchFamily="34" charset="0"/>
                <a:cs typeface="Arial" panose="020B0604020202020204" pitchFamily="34" charset="0"/>
              </a:defRPr>
            </a:lvl4pPr>
            <a:lvl5pPr marL="1828800" indent="0">
              <a:buNone/>
              <a:defRPr sz="18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18CFF9C8-8B09-2D4F-BD3D-5966A5A38ACD}"/>
              </a:ext>
            </a:extLst>
          </p:cNvPr>
          <p:cNvSpPr>
            <a:spLocks noGrp="1"/>
          </p:cNvSpPr>
          <p:nvPr>
            <p:ph type="sldNum" sz="quarter" idx="12"/>
          </p:nvPr>
        </p:nvSpPr>
        <p:spPr>
          <a:xfrm>
            <a:off x="9448800" y="6492875"/>
            <a:ext cx="2743200" cy="365125"/>
          </a:xfrm>
        </p:spPr>
        <p:txBody>
          <a:bodyPr/>
          <a:lstStyle>
            <a:lvl1pPr>
              <a:defRPr>
                <a:solidFill>
                  <a:srgbClr val="0070C0"/>
                </a:solidFill>
              </a:defRPr>
            </a:lvl1pPr>
          </a:lstStyle>
          <a:p>
            <a:fld id="{6CBF3D6B-7512-DC4E-9AD6-900204DF0DDD}" type="slidenum">
              <a:rPr lang="en-US" smtClean="0"/>
              <a:pPr/>
              <a:t>‹#›</a:t>
            </a:fld>
            <a:endParaRPr lang="en-US" dirty="0"/>
          </a:p>
        </p:txBody>
      </p:sp>
      <p:sp>
        <p:nvSpPr>
          <p:cNvPr id="10" name="Slide Number Placeholder 5">
            <a:extLst>
              <a:ext uri="{FF2B5EF4-FFF2-40B4-BE49-F238E27FC236}">
                <a16:creationId xmlns:a16="http://schemas.microsoft.com/office/drawing/2014/main" id="{CD8E2749-E23A-45E4-A2DF-62F4439F735C}"/>
              </a:ext>
            </a:extLst>
          </p:cNvPr>
          <p:cNvSpPr txBox="1">
            <a:spLocks/>
          </p:cNvSpPr>
          <p:nvPr userDrawn="1"/>
        </p:nvSpPr>
        <p:spPr>
          <a:xfrm>
            <a:off x="0" y="6492875"/>
            <a:ext cx="174105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6FC18A0-9B30-4A53-820A-D9733724211B}" type="datetime1">
              <a:rPr lang="en-US" smtClean="0">
                <a:solidFill>
                  <a:srgbClr val="0070C0"/>
                </a:solidFill>
              </a:rPr>
              <a:pPr algn="l"/>
              <a:t>5/1/23</a:t>
            </a:fld>
            <a:endParaRPr lang="en-US" dirty="0">
              <a:solidFill>
                <a:srgbClr val="0070C0"/>
              </a:solidFill>
            </a:endParaRPr>
          </a:p>
        </p:txBody>
      </p:sp>
      <p:pic>
        <p:nvPicPr>
          <p:cNvPr id="15" name="Picture 14" descr="A picture containing text&#10;&#10;Description automatically generated">
            <a:extLst>
              <a:ext uri="{FF2B5EF4-FFF2-40B4-BE49-F238E27FC236}">
                <a16:creationId xmlns:a16="http://schemas.microsoft.com/office/drawing/2014/main" id="{4664A143-61C8-714D-A1B5-C11165110FAD}"/>
              </a:ext>
            </a:extLst>
          </p:cNvPr>
          <p:cNvPicPr>
            <a:picLocks noChangeAspect="1"/>
          </p:cNvPicPr>
          <p:nvPr userDrawn="1"/>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281571" y="219391"/>
            <a:ext cx="2603500" cy="850900"/>
          </a:xfrm>
          <a:prstGeom prst="rect">
            <a:avLst/>
          </a:prstGeom>
        </p:spPr>
      </p:pic>
      <p:sp>
        <p:nvSpPr>
          <p:cNvPr id="14" name="Rectangle 13">
            <a:extLst>
              <a:ext uri="{FF2B5EF4-FFF2-40B4-BE49-F238E27FC236}">
                <a16:creationId xmlns:a16="http://schemas.microsoft.com/office/drawing/2014/main" id="{8CA1B801-0862-964B-9FB3-08D9721FA9FA}"/>
              </a:ext>
            </a:extLst>
          </p:cNvPr>
          <p:cNvSpPr/>
          <p:nvPr userDrawn="1"/>
        </p:nvSpPr>
        <p:spPr>
          <a:xfrm>
            <a:off x="0" y="0"/>
            <a:ext cx="925975" cy="6858000"/>
          </a:xfrm>
          <a:prstGeom prst="rect">
            <a:avLst/>
          </a:prstGeom>
          <a:solidFill>
            <a:srgbClr val="293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FDE7D864-EF34-0149-91C4-A7B2B1AA045A}"/>
              </a:ext>
            </a:extLst>
          </p:cNvPr>
          <p:cNvSpPr/>
          <p:nvPr userDrawn="1"/>
        </p:nvSpPr>
        <p:spPr>
          <a:xfrm>
            <a:off x="7335749" y="1637017"/>
            <a:ext cx="4003496" cy="4003496"/>
          </a:xfrm>
          <a:prstGeom prst="ellipse">
            <a:avLst/>
          </a:prstGeom>
          <a:solidFill>
            <a:srgbClr val="414B5A"/>
          </a:solidFill>
          <a:ln w="57150">
            <a:solidFill>
              <a:srgbClr val="8289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r>
              <a:rPr lang="en-US" sz="2400" dirty="0">
                <a:solidFill>
                  <a:srgbClr val="697082"/>
                </a:solidFill>
              </a:rPr>
              <a:t>SHAPE FILL</a:t>
            </a:r>
          </a:p>
          <a:p>
            <a:pPr algn="ctr">
              <a:spcBef>
                <a:spcPts val="0"/>
              </a:spcBef>
            </a:pPr>
            <a:r>
              <a:rPr lang="en-US" sz="2400" dirty="0">
                <a:solidFill>
                  <a:srgbClr val="697082"/>
                </a:solidFill>
              </a:rPr>
              <a:t>WITH IMAGE</a:t>
            </a:r>
          </a:p>
        </p:txBody>
      </p:sp>
      <p:grpSp>
        <p:nvGrpSpPr>
          <p:cNvPr id="9" name="Group 8">
            <a:extLst>
              <a:ext uri="{FF2B5EF4-FFF2-40B4-BE49-F238E27FC236}">
                <a16:creationId xmlns:a16="http://schemas.microsoft.com/office/drawing/2014/main" id="{93DAB7AC-D921-F268-5D46-3A6440E9969F}"/>
              </a:ext>
            </a:extLst>
          </p:cNvPr>
          <p:cNvGrpSpPr/>
          <p:nvPr userDrawn="1"/>
        </p:nvGrpSpPr>
        <p:grpSpPr>
          <a:xfrm>
            <a:off x="94527" y="371036"/>
            <a:ext cx="707886" cy="6341809"/>
            <a:chOff x="94527" y="371036"/>
            <a:chExt cx="707886" cy="6341809"/>
          </a:xfrm>
        </p:grpSpPr>
        <p:sp>
          <p:nvSpPr>
            <p:cNvPr id="16" name="TextBox 15">
              <a:extLst>
                <a:ext uri="{FF2B5EF4-FFF2-40B4-BE49-F238E27FC236}">
                  <a16:creationId xmlns:a16="http://schemas.microsoft.com/office/drawing/2014/main" id="{5E9FF142-1F06-A44E-B409-E51F02FB8087}"/>
                </a:ext>
              </a:extLst>
            </p:cNvPr>
            <p:cNvSpPr txBox="1"/>
            <p:nvPr userDrawn="1"/>
          </p:nvSpPr>
          <p:spPr>
            <a:xfrm rot="16200000">
              <a:off x="-755563" y="1221126"/>
              <a:ext cx="2408065" cy="707886"/>
            </a:xfrm>
            <a:prstGeom prst="rect">
              <a:avLst/>
            </a:prstGeom>
            <a:noFill/>
          </p:spPr>
          <p:txBody>
            <a:bodyPr wrap="square" rtlCol="0">
              <a:spAutoFit/>
            </a:bodyPr>
            <a:lstStyle/>
            <a:p>
              <a:pPr algn="r"/>
              <a:r>
                <a:rPr lang="en-US" sz="2000" b="0" i="0" dirty="0">
                  <a:solidFill>
                    <a:schemeClr val="bg1"/>
                  </a:solidFill>
                  <a:latin typeface="Calibri" panose="020F0502020204030204" pitchFamily="34" charset="0"/>
                  <a:cs typeface="Calibri" panose="020F0502020204030204" pitchFamily="34" charset="0"/>
                </a:rPr>
                <a:t>ATMOSPHERE</a:t>
              </a:r>
            </a:p>
            <a:p>
              <a:pPr algn="r"/>
              <a:r>
                <a:rPr lang="en-US" sz="2000" b="0" i="0" dirty="0">
                  <a:solidFill>
                    <a:schemeClr val="bg1"/>
                  </a:solidFill>
                  <a:latin typeface="Calibri" panose="020F0502020204030204" pitchFamily="34" charset="0"/>
                  <a:cs typeface="Calibri" panose="020F0502020204030204" pitchFamily="34" charset="0"/>
                </a:rPr>
                <a:t>Observing System</a:t>
              </a:r>
            </a:p>
          </p:txBody>
        </p:sp>
        <p:pic>
          <p:nvPicPr>
            <p:cNvPr id="7" name="FBE336CA-D04F-4C28-8B2B-56C9F3367D32" descr="49776F9D-8ACD-4413-B9EC-9D0CA8278554">
              <a:extLst>
                <a:ext uri="{FF2B5EF4-FFF2-40B4-BE49-F238E27FC236}">
                  <a16:creationId xmlns:a16="http://schemas.microsoft.com/office/drawing/2014/main" id="{DD6A58B0-687B-CCFC-39B0-C9ED6E9E95D1}"/>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0657" t="12478" r="10899" b="18280"/>
            <a:stretch/>
          </p:blipFill>
          <p:spPr bwMode="auto">
            <a:xfrm>
              <a:off x="96380" y="6434779"/>
              <a:ext cx="686032" cy="27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Footer Placeholder 4">
            <a:extLst>
              <a:ext uri="{FF2B5EF4-FFF2-40B4-BE49-F238E27FC236}">
                <a16:creationId xmlns:a16="http://schemas.microsoft.com/office/drawing/2014/main" id="{EB292D02-BF9D-E7EB-8A31-0E15132723E0}"/>
              </a:ext>
            </a:extLst>
          </p:cNvPr>
          <p:cNvSpPr>
            <a:spLocks noGrp="1"/>
          </p:cNvSpPr>
          <p:nvPr>
            <p:ph type="ftr" sz="quarter" idx="13"/>
          </p:nvPr>
        </p:nvSpPr>
        <p:spPr/>
        <p:txBody>
          <a:bodyPr/>
          <a:lstStyle/>
          <a:p>
            <a:r>
              <a:rPr lang="en-US"/>
              <a:t>Pre-decisional</a:t>
            </a:r>
            <a:endParaRPr lang="en-US" dirty="0"/>
          </a:p>
        </p:txBody>
      </p:sp>
    </p:spTree>
    <p:extLst>
      <p:ext uri="{BB962C8B-B14F-4D97-AF65-F5344CB8AC3E}">
        <p14:creationId xmlns:p14="http://schemas.microsoft.com/office/powerpoint/2010/main" val="4446345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18E81-A8F8-7B48-811E-0BB373BC8A76}"/>
              </a:ext>
            </a:extLst>
          </p:cNvPr>
          <p:cNvSpPr>
            <a:spLocks noGrp="1"/>
          </p:cNvSpPr>
          <p:nvPr>
            <p:ph type="title"/>
          </p:nvPr>
        </p:nvSpPr>
        <p:spPr>
          <a:xfrm>
            <a:off x="839788" y="1278467"/>
            <a:ext cx="3932237" cy="1078036"/>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D40A2686-2CA7-1D4F-BC2B-DA495158FBF5}"/>
              </a:ext>
            </a:extLst>
          </p:cNvPr>
          <p:cNvSpPr>
            <a:spLocks noGrp="1"/>
          </p:cNvSpPr>
          <p:nvPr>
            <p:ph idx="1"/>
          </p:nvPr>
        </p:nvSpPr>
        <p:spPr>
          <a:xfrm>
            <a:off x="5183188" y="12865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744ED0-073B-0C4F-B4F8-B11E03F26D04}"/>
              </a:ext>
            </a:extLst>
          </p:cNvPr>
          <p:cNvSpPr>
            <a:spLocks noGrp="1"/>
          </p:cNvSpPr>
          <p:nvPr>
            <p:ph type="body" sz="half" idx="2"/>
          </p:nvPr>
        </p:nvSpPr>
        <p:spPr>
          <a:xfrm>
            <a:off x="839788" y="235650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CB34DA20-B7A0-1F40-971F-F4687CBA017B}"/>
              </a:ext>
            </a:extLst>
          </p:cNvPr>
          <p:cNvSpPr>
            <a:spLocks noGrp="1"/>
          </p:cNvSpPr>
          <p:nvPr>
            <p:ph type="sldNum" sz="quarter" idx="12"/>
          </p:nvPr>
        </p:nvSpPr>
        <p:spPr/>
        <p:txBody>
          <a:bodyPr/>
          <a:lstStyle/>
          <a:p>
            <a:fld id="{275EB351-DF63-7543-95D4-9E11F92EACC3}" type="slidenum">
              <a:rPr lang="en-US" smtClean="0"/>
              <a:t>‹#›</a:t>
            </a:fld>
            <a:endParaRPr lang="en-US"/>
          </a:p>
        </p:txBody>
      </p:sp>
      <p:pic>
        <p:nvPicPr>
          <p:cNvPr id="9" name="Picture 8" descr="A picture containing text&#10;&#10;Description automatically generated">
            <a:extLst>
              <a:ext uri="{FF2B5EF4-FFF2-40B4-BE49-F238E27FC236}">
                <a16:creationId xmlns:a16="http://schemas.microsoft.com/office/drawing/2014/main" id="{2E6EB2F3-A484-FC43-8B7B-34BABCF2B139}"/>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757587" y="278417"/>
            <a:ext cx="2603500" cy="850900"/>
          </a:xfrm>
          <a:prstGeom prst="rect">
            <a:avLst/>
          </a:prstGeom>
        </p:spPr>
      </p:pic>
      <p:pic>
        <p:nvPicPr>
          <p:cNvPr id="6" name="FBE336CA-D04F-4C28-8B2B-56C9F3367D32" descr="49776F9D-8ACD-4413-B9EC-9D0CA8278554">
            <a:extLst>
              <a:ext uri="{FF2B5EF4-FFF2-40B4-BE49-F238E27FC236}">
                <a16:creationId xmlns:a16="http://schemas.microsoft.com/office/drawing/2014/main" id="{23AFAA50-ECFF-D718-157A-A60E668D4A6C}"/>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10657" t="12478" r="10899" b="18280"/>
          <a:stretch/>
        </p:blipFill>
        <p:spPr bwMode="auto">
          <a:xfrm>
            <a:off x="807580" y="6434779"/>
            <a:ext cx="686032" cy="27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9036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43185-47E9-8244-9BC4-DB0CF6AE27A8}"/>
              </a:ext>
            </a:extLst>
          </p:cNvPr>
          <p:cNvSpPr>
            <a:spLocks noGrp="1"/>
          </p:cNvSpPr>
          <p:nvPr>
            <p:ph type="title"/>
          </p:nvPr>
        </p:nvSpPr>
        <p:spPr>
          <a:xfrm>
            <a:off x="839788" y="1261532"/>
            <a:ext cx="3932237" cy="1086425"/>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B2EE71C3-75A3-064E-978D-260A99C94CC7}"/>
              </a:ext>
            </a:extLst>
          </p:cNvPr>
          <p:cNvSpPr>
            <a:spLocks noGrp="1"/>
          </p:cNvSpPr>
          <p:nvPr>
            <p:ph type="pic" idx="1"/>
          </p:nvPr>
        </p:nvSpPr>
        <p:spPr>
          <a:xfrm>
            <a:off x="5183188" y="127798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A32DA1-11A7-BF47-A4D1-A2594F3ACF3A}"/>
              </a:ext>
            </a:extLst>
          </p:cNvPr>
          <p:cNvSpPr>
            <a:spLocks noGrp="1"/>
          </p:cNvSpPr>
          <p:nvPr>
            <p:ph type="body" sz="half" idx="2"/>
          </p:nvPr>
        </p:nvSpPr>
        <p:spPr>
          <a:xfrm>
            <a:off x="839788" y="2347958"/>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F98258FD-9C10-A54E-A24A-037DB2F33B72}"/>
              </a:ext>
            </a:extLst>
          </p:cNvPr>
          <p:cNvSpPr>
            <a:spLocks noGrp="1"/>
          </p:cNvSpPr>
          <p:nvPr>
            <p:ph type="sldNum" sz="quarter" idx="12"/>
          </p:nvPr>
        </p:nvSpPr>
        <p:spPr/>
        <p:txBody>
          <a:bodyPr/>
          <a:lstStyle/>
          <a:p>
            <a:fld id="{275EB351-DF63-7543-95D4-9E11F92EACC3}" type="slidenum">
              <a:rPr lang="en-US" smtClean="0"/>
              <a:t>‹#›</a:t>
            </a:fld>
            <a:endParaRPr lang="en-US"/>
          </a:p>
        </p:txBody>
      </p:sp>
      <p:pic>
        <p:nvPicPr>
          <p:cNvPr id="9" name="Picture 8" descr="A picture containing text&#10;&#10;Description automatically generated">
            <a:extLst>
              <a:ext uri="{FF2B5EF4-FFF2-40B4-BE49-F238E27FC236}">
                <a16:creationId xmlns:a16="http://schemas.microsoft.com/office/drawing/2014/main" id="{4DD21E68-6C14-114A-9338-A72C21EE14C9}"/>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825320" y="227619"/>
            <a:ext cx="2603500" cy="850900"/>
          </a:xfrm>
          <a:prstGeom prst="rect">
            <a:avLst/>
          </a:prstGeom>
        </p:spPr>
      </p:pic>
      <p:pic>
        <p:nvPicPr>
          <p:cNvPr id="6" name="FBE336CA-D04F-4C28-8B2B-56C9F3367D32" descr="49776F9D-8ACD-4413-B9EC-9D0CA8278554">
            <a:extLst>
              <a:ext uri="{FF2B5EF4-FFF2-40B4-BE49-F238E27FC236}">
                <a16:creationId xmlns:a16="http://schemas.microsoft.com/office/drawing/2014/main" id="{426C7913-55EC-06EF-2DC0-4BA1BCD0B713}"/>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10657" t="12478" r="10899" b="18280"/>
          <a:stretch/>
        </p:blipFill>
        <p:spPr bwMode="auto">
          <a:xfrm>
            <a:off x="787260" y="6434779"/>
            <a:ext cx="686032" cy="27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4093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1993EE38-47D2-4D2F-83EF-828EC4201BA7}"/>
              </a:ext>
            </a:extLst>
          </p:cNvPr>
          <p:cNvSpPr txBox="1">
            <a:spLocks/>
          </p:cNvSpPr>
          <p:nvPr userDrawn="1"/>
        </p:nvSpPr>
        <p:spPr>
          <a:xfrm>
            <a:off x="9448800" y="648805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BF3D6B-7512-DC4E-9AD6-900204DF0DDD}" type="slidenum">
              <a:rPr lang="en-US" smtClean="0">
                <a:solidFill>
                  <a:srgbClr val="0070C0"/>
                </a:solidFill>
              </a:rPr>
              <a:pPr/>
              <a:t>‹#›</a:t>
            </a:fld>
            <a:endParaRPr lang="en-US" dirty="0">
              <a:solidFill>
                <a:srgbClr val="0070C0"/>
              </a:solidFill>
            </a:endParaRPr>
          </a:p>
        </p:txBody>
      </p:sp>
      <p:pic>
        <p:nvPicPr>
          <p:cNvPr id="2" name="FBE336CA-D04F-4C28-8B2B-56C9F3367D32" descr="49776F9D-8ACD-4413-B9EC-9D0CA8278554">
            <a:extLst>
              <a:ext uri="{FF2B5EF4-FFF2-40B4-BE49-F238E27FC236}">
                <a16:creationId xmlns:a16="http://schemas.microsoft.com/office/drawing/2014/main" id="{A35FF57A-C87C-0005-4A1F-775F6342543A}"/>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657" t="12478" r="10899" b="18280"/>
          <a:stretch/>
        </p:blipFill>
        <p:spPr bwMode="auto">
          <a:xfrm>
            <a:off x="787260" y="6434779"/>
            <a:ext cx="686032" cy="27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07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FE90C-640E-CD4F-8523-4D3DCAE35FB1}"/>
              </a:ext>
            </a:extLst>
          </p:cNvPr>
          <p:cNvSpPr>
            <a:spLocks noGrp="1"/>
          </p:cNvSpPr>
          <p:nvPr>
            <p:ph type="title"/>
          </p:nvPr>
        </p:nvSpPr>
        <p:spPr>
          <a:xfrm>
            <a:off x="1076960" y="365125"/>
            <a:ext cx="8961120" cy="685801"/>
          </a:xfrm>
        </p:spPr>
        <p:txBody>
          <a:bodyPr/>
          <a:lstStyle>
            <a:lvl1pPr>
              <a:defRPr sz="3200" b="1"/>
            </a:lvl1pPr>
          </a:lstStyle>
          <a:p>
            <a:r>
              <a:rPr lang="en-US" dirty="0"/>
              <a:t>Click to edit Master title style</a:t>
            </a:r>
          </a:p>
        </p:txBody>
      </p:sp>
      <p:sp>
        <p:nvSpPr>
          <p:cNvPr id="6" name="Slide Number Placeholder 5">
            <a:extLst>
              <a:ext uri="{FF2B5EF4-FFF2-40B4-BE49-F238E27FC236}">
                <a16:creationId xmlns:a16="http://schemas.microsoft.com/office/drawing/2014/main" id="{78AD3311-8990-0946-8F5B-0664B6C1B8EE}"/>
              </a:ext>
            </a:extLst>
          </p:cNvPr>
          <p:cNvSpPr>
            <a:spLocks noGrp="1"/>
          </p:cNvSpPr>
          <p:nvPr>
            <p:ph type="sldNum" sz="quarter" idx="12"/>
          </p:nvPr>
        </p:nvSpPr>
        <p:spPr>
          <a:xfrm>
            <a:off x="10157791" y="6492875"/>
            <a:ext cx="2034209" cy="365125"/>
          </a:xfrm>
          <a:prstGeom prst="rect">
            <a:avLst/>
          </a:prstGeom>
        </p:spPr>
        <p:txBody>
          <a:bodyPr/>
          <a:lstStyle/>
          <a:p>
            <a:fld id="{275EB351-DF63-7543-95D4-9E11F92EACC3}" type="slidenum">
              <a:rPr lang="en-US" smtClean="0"/>
              <a:t>‹#›</a:t>
            </a:fld>
            <a:endParaRPr lang="en-US"/>
          </a:p>
        </p:txBody>
      </p:sp>
      <p:sp>
        <p:nvSpPr>
          <p:cNvPr id="9" name="Rectangle 8">
            <a:extLst>
              <a:ext uri="{FF2B5EF4-FFF2-40B4-BE49-F238E27FC236}">
                <a16:creationId xmlns:a16="http://schemas.microsoft.com/office/drawing/2014/main" id="{1C0243EA-4377-FA4C-8D14-5B2932B9E36E}"/>
              </a:ext>
            </a:extLst>
          </p:cNvPr>
          <p:cNvSpPr/>
          <p:nvPr userDrawn="1"/>
        </p:nvSpPr>
        <p:spPr>
          <a:xfrm>
            <a:off x="0" y="0"/>
            <a:ext cx="925975" cy="6858000"/>
          </a:xfrm>
          <a:prstGeom prst="rect">
            <a:avLst/>
          </a:prstGeom>
          <a:solidFill>
            <a:srgbClr val="293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289117F-D489-7C47-BED6-91242ED34DBB}"/>
              </a:ext>
            </a:extLst>
          </p:cNvPr>
          <p:cNvSpPr txBox="1"/>
          <p:nvPr userDrawn="1"/>
        </p:nvSpPr>
        <p:spPr>
          <a:xfrm rot="16200000">
            <a:off x="-2602947" y="2921495"/>
            <a:ext cx="6158260" cy="754053"/>
          </a:xfrm>
          <a:prstGeom prst="rect">
            <a:avLst/>
          </a:prstGeom>
          <a:noFill/>
        </p:spPr>
        <p:txBody>
          <a:bodyPr wrap="square" rtlCol="0">
            <a:spAutoFit/>
          </a:bodyPr>
          <a:lstStyle/>
          <a:p>
            <a:pPr algn="r"/>
            <a:r>
              <a:rPr lang="en-US" sz="2300" dirty="0">
                <a:solidFill>
                  <a:schemeClr val="bg1"/>
                </a:solidFill>
                <a:latin typeface="Arial" panose="020B0604020202020204" pitchFamily="34" charset="0"/>
                <a:cs typeface="Arial" panose="020B0604020202020204" pitchFamily="34" charset="0"/>
              </a:rPr>
              <a:t>ATMOSPHERE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Observing System</a:t>
            </a:r>
          </a:p>
        </p:txBody>
      </p:sp>
      <p:sp>
        <p:nvSpPr>
          <p:cNvPr id="4" name="Footer Placeholder 3">
            <a:extLst>
              <a:ext uri="{FF2B5EF4-FFF2-40B4-BE49-F238E27FC236}">
                <a16:creationId xmlns:a16="http://schemas.microsoft.com/office/drawing/2014/main" id="{A5327E34-7C7F-6347-3384-6AA90CFC9471}"/>
              </a:ext>
            </a:extLst>
          </p:cNvPr>
          <p:cNvSpPr>
            <a:spLocks noGrp="1"/>
          </p:cNvSpPr>
          <p:nvPr>
            <p:ph type="ftr" sz="quarter" idx="13"/>
          </p:nvPr>
        </p:nvSpPr>
        <p:spPr/>
        <p:txBody>
          <a:bodyPr/>
          <a:lstStyle/>
          <a:p>
            <a:r>
              <a:rPr lang="en-US"/>
              <a:t>Pre-decisional</a:t>
            </a:r>
            <a:endParaRPr lang="en-US" dirty="0"/>
          </a:p>
        </p:txBody>
      </p:sp>
      <p:pic>
        <p:nvPicPr>
          <p:cNvPr id="5" name="FBE336CA-D04F-4C28-8B2B-56C9F3367D32" descr="49776F9D-8ACD-4413-B9EC-9D0CA8278554">
            <a:extLst>
              <a:ext uri="{FF2B5EF4-FFF2-40B4-BE49-F238E27FC236}">
                <a16:creationId xmlns:a16="http://schemas.microsoft.com/office/drawing/2014/main" id="{7680FAFD-19CD-3106-377B-EA340157C77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657" t="12478" r="10899" b="18280"/>
          <a:stretch/>
        </p:blipFill>
        <p:spPr bwMode="auto">
          <a:xfrm>
            <a:off x="133167" y="6339760"/>
            <a:ext cx="686032" cy="27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74313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FE90C-640E-CD4F-8523-4D3DCAE35FB1}"/>
              </a:ext>
            </a:extLst>
          </p:cNvPr>
          <p:cNvSpPr>
            <a:spLocks noGrp="1"/>
          </p:cNvSpPr>
          <p:nvPr>
            <p:ph type="title"/>
          </p:nvPr>
        </p:nvSpPr>
        <p:spPr>
          <a:xfrm>
            <a:off x="1076960" y="365125"/>
            <a:ext cx="896112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9B32945-B964-1647-8393-8C84415002B9}"/>
              </a:ext>
            </a:extLst>
          </p:cNvPr>
          <p:cNvSpPr>
            <a:spLocks noGrp="1"/>
          </p:cNvSpPr>
          <p:nvPr>
            <p:ph idx="1"/>
          </p:nvPr>
        </p:nvSpPr>
        <p:spPr>
          <a:xfrm>
            <a:off x="1076960" y="1825625"/>
            <a:ext cx="1085088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8AD3311-8990-0946-8F5B-0664B6C1B8EE}"/>
              </a:ext>
            </a:extLst>
          </p:cNvPr>
          <p:cNvSpPr>
            <a:spLocks noGrp="1"/>
          </p:cNvSpPr>
          <p:nvPr>
            <p:ph type="sldNum" sz="quarter" idx="12"/>
          </p:nvPr>
        </p:nvSpPr>
        <p:spPr/>
        <p:txBody>
          <a:bodyPr/>
          <a:lstStyle/>
          <a:p>
            <a:fld id="{275EB351-DF63-7543-95D4-9E11F92EACC3}" type="slidenum">
              <a:rPr lang="en-US" smtClean="0"/>
              <a:t>‹#›</a:t>
            </a:fld>
            <a:endParaRPr lang="en-US"/>
          </a:p>
        </p:txBody>
      </p:sp>
      <p:sp>
        <p:nvSpPr>
          <p:cNvPr id="9" name="Rectangle 8">
            <a:extLst>
              <a:ext uri="{FF2B5EF4-FFF2-40B4-BE49-F238E27FC236}">
                <a16:creationId xmlns:a16="http://schemas.microsoft.com/office/drawing/2014/main" id="{1C0243EA-4377-FA4C-8D14-5B2932B9E36E}"/>
              </a:ext>
            </a:extLst>
          </p:cNvPr>
          <p:cNvSpPr/>
          <p:nvPr userDrawn="1"/>
        </p:nvSpPr>
        <p:spPr>
          <a:xfrm>
            <a:off x="0" y="6323"/>
            <a:ext cx="925975" cy="6858000"/>
          </a:xfrm>
          <a:prstGeom prst="rect">
            <a:avLst/>
          </a:prstGeom>
          <a:solidFill>
            <a:srgbClr val="293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6E60C85D-35D3-2947-7691-FC28A8C2538F}"/>
              </a:ext>
            </a:extLst>
          </p:cNvPr>
          <p:cNvGrpSpPr/>
          <p:nvPr userDrawn="1"/>
        </p:nvGrpSpPr>
        <p:grpSpPr>
          <a:xfrm>
            <a:off x="94527" y="371036"/>
            <a:ext cx="707886" cy="6341809"/>
            <a:chOff x="94527" y="371036"/>
            <a:chExt cx="707886" cy="6341809"/>
          </a:xfrm>
        </p:grpSpPr>
        <p:sp>
          <p:nvSpPr>
            <p:cNvPr id="19" name="TextBox 18">
              <a:extLst>
                <a:ext uri="{FF2B5EF4-FFF2-40B4-BE49-F238E27FC236}">
                  <a16:creationId xmlns:a16="http://schemas.microsoft.com/office/drawing/2014/main" id="{5F6567D1-763F-E9CE-15D6-D5B35FFCAD38}"/>
                </a:ext>
              </a:extLst>
            </p:cNvPr>
            <p:cNvSpPr txBox="1"/>
            <p:nvPr userDrawn="1"/>
          </p:nvSpPr>
          <p:spPr>
            <a:xfrm rot="16200000">
              <a:off x="-755563" y="1221126"/>
              <a:ext cx="2408065" cy="707886"/>
            </a:xfrm>
            <a:prstGeom prst="rect">
              <a:avLst/>
            </a:prstGeom>
            <a:noFill/>
          </p:spPr>
          <p:txBody>
            <a:bodyPr wrap="square" rtlCol="0">
              <a:spAutoFit/>
            </a:bodyPr>
            <a:lstStyle/>
            <a:p>
              <a:pPr algn="r"/>
              <a:r>
                <a:rPr lang="en-US" sz="2000" b="0" i="0" dirty="0">
                  <a:solidFill>
                    <a:schemeClr val="bg1"/>
                  </a:solidFill>
                  <a:latin typeface="Calibri" panose="020F0502020204030204" pitchFamily="34" charset="0"/>
                  <a:cs typeface="Calibri" panose="020F0502020204030204" pitchFamily="34" charset="0"/>
                </a:rPr>
                <a:t>ATMOSPHERE</a:t>
              </a:r>
            </a:p>
            <a:p>
              <a:pPr algn="r"/>
              <a:r>
                <a:rPr lang="en-US" sz="2000" b="0" i="0" dirty="0">
                  <a:solidFill>
                    <a:schemeClr val="bg1"/>
                  </a:solidFill>
                  <a:latin typeface="Calibri" panose="020F0502020204030204" pitchFamily="34" charset="0"/>
                  <a:cs typeface="Calibri" panose="020F0502020204030204" pitchFamily="34" charset="0"/>
                </a:rPr>
                <a:t>Observing System</a:t>
              </a:r>
            </a:p>
          </p:txBody>
        </p:sp>
        <p:pic>
          <p:nvPicPr>
            <p:cNvPr id="20" name="FBE336CA-D04F-4C28-8B2B-56C9F3367D32" descr="49776F9D-8ACD-4413-B9EC-9D0CA8278554">
              <a:extLst>
                <a:ext uri="{FF2B5EF4-FFF2-40B4-BE49-F238E27FC236}">
                  <a16:creationId xmlns:a16="http://schemas.microsoft.com/office/drawing/2014/main" id="{C9E614E6-24F3-0DB7-0FFB-A163FFD5FF8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657" t="12478" r="10899" b="18280"/>
            <a:stretch/>
          </p:blipFill>
          <p:spPr bwMode="auto">
            <a:xfrm>
              <a:off x="96380" y="6434779"/>
              <a:ext cx="686032" cy="27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Footer Placeholder 4">
            <a:extLst>
              <a:ext uri="{FF2B5EF4-FFF2-40B4-BE49-F238E27FC236}">
                <a16:creationId xmlns:a16="http://schemas.microsoft.com/office/drawing/2014/main" id="{CE1E26AA-E96D-7ADF-B331-A61E5B514C94}"/>
              </a:ext>
            </a:extLst>
          </p:cNvPr>
          <p:cNvSpPr>
            <a:spLocks noGrp="1"/>
          </p:cNvSpPr>
          <p:nvPr>
            <p:ph type="ftr" sz="quarter" idx="13"/>
          </p:nvPr>
        </p:nvSpPr>
        <p:spPr/>
        <p:txBody>
          <a:bodyPr/>
          <a:lstStyle/>
          <a:p>
            <a:r>
              <a:rPr lang="en-US"/>
              <a:t>Pre-decisional</a:t>
            </a:r>
            <a:endParaRPr lang="en-US" dirty="0"/>
          </a:p>
        </p:txBody>
      </p:sp>
    </p:spTree>
    <p:extLst>
      <p:ext uri="{BB962C8B-B14F-4D97-AF65-F5344CB8AC3E}">
        <p14:creationId xmlns:p14="http://schemas.microsoft.com/office/powerpoint/2010/main" val="32713602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F69AB-C9C7-DC47-BDCC-709203D77CBC}"/>
              </a:ext>
            </a:extLst>
          </p:cNvPr>
          <p:cNvSpPr>
            <a:spLocks noGrp="1"/>
          </p:cNvSpPr>
          <p:nvPr>
            <p:ph type="title"/>
          </p:nvPr>
        </p:nvSpPr>
        <p:spPr>
          <a:xfrm>
            <a:off x="1016000" y="356659"/>
            <a:ext cx="8779933"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F236822-AC3A-AF45-9C84-4E1CD9776891}"/>
              </a:ext>
            </a:extLst>
          </p:cNvPr>
          <p:cNvSpPr>
            <a:spLocks noGrp="1"/>
          </p:cNvSpPr>
          <p:nvPr>
            <p:ph sz="half" idx="1"/>
          </p:nvPr>
        </p:nvSpPr>
        <p:spPr>
          <a:xfrm>
            <a:off x="1016002"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F909E16-C0FF-A447-914C-52416784370D}"/>
              </a:ext>
            </a:extLst>
          </p:cNvPr>
          <p:cNvSpPr>
            <a:spLocks noGrp="1"/>
          </p:cNvSpPr>
          <p:nvPr>
            <p:ph sz="half" idx="2"/>
          </p:nvPr>
        </p:nvSpPr>
        <p:spPr>
          <a:xfrm>
            <a:off x="6350002"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AD270AFF-A6A8-E648-8BF9-222173E569B0}"/>
              </a:ext>
            </a:extLst>
          </p:cNvPr>
          <p:cNvSpPr>
            <a:spLocks noGrp="1"/>
          </p:cNvSpPr>
          <p:nvPr>
            <p:ph type="sldNum" sz="quarter" idx="12"/>
          </p:nvPr>
        </p:nvSpPr>
        <p:spPr/>
        <p:txBody>
          <a:bodyPr/>
          <a:lstStyle/>
          <a:p>
            <a:fld id="{275EB351-DF63-7543-95D4-9E11F92EACC3}" type="slidenum">
              <a:rPr lang="en-US" smtClean="0"/>
              <a:t>‹#›</a:t>
            </a:fld>
            <a:endParaRPr lang="en-US"/>
          </a:p>
        </p:txBody>
      </p:sp>
      <p:sp>
        <p:nvSpPr>
          <p:cNvPr id="8" name="Rectangle 7">
            <a:extLst>
              <a:ext uri="{FF2B5EF4-FFF2-40B4-BE49-F238E27FC236}">
                <a16:creationId xmlns:a16="http://schemas.microsoft.com/office/drawing/2014/main" id="{D8A977F0-5BE1-8042-808B-08580AA6D452}"/>
              </a:ext>
            </a:extLst>
          </p:cNvPr>
          <p:cNvSpPr/>
          <p:nvPr userDrawn="1"/>
        </p:nvSpPr>
        <p:spPr>
          <a:xfrm>
            <a:off x="0" y="0"/>
            <a:ext cx="925975" cy="6858000"/>
          </a:xfrm>
          <a:prstGeom prst="rect">
            <a:avLst/>
          </a:prstGeom>
          <a:solidFill>
            <a:srgbClr val="293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FCDFF5C1-EAF3-5F63-35C3-EF3A8CAAEB3F}"/>
              </a:ext>
            </a:extLst>
          </p:cNvPr>
          <p:cNvGrpSpPr/>
          <p:nvPr userDrawn="1"/>
        </p:nvGrpSpPr>
        <p:grpSpPr>
          <a:xfrm>
            <a:off x="94527" y="371036"/>
            <a:ext cx="707886" cy="6341809"/>
            <a:chOff x="94527" y="371036"/>
            <a:chExt cx="707886" cy="6341809"/>
          </a:xfrm>
        </p:grpSpPr>
        <p:sp>
          <p:nvSpPr>
            <p:cNvPr id="14" name="TextBox 13">
              <a:extLst>
                <a:ext uri="{FF2B5EF4-FFF2-40B4-BE49-F238E27FC236}">
                  <a16:creationId xmlns:a16="http://schemas.microsoft.com/office/drawing/2014/main" id="{DA0F40FA-846E-F9E9-0CE0-3EF19B472FE5}"/>
                </a:ext>
              </a:extLst>
            </p:cNvPr>
            <p:cNvSpPr txBox="1"/>
            <p:nvPr userDrawn="1"/>
          </p:nvSpPr>
          <p:spPr>
            <a:xfrm rot="16200000">
              <a:off x="-755563" y="1221126"/>
              <a:ext cx="2408065" cy="707886"/>
            </a:xfrm>
            <a:prstGeom prst="rect">
              <a:avLst/>
            </a:prstGeom>
            <a:noFill/>
          </p:spPr>
          <p:txBody>
            <a:bodyPr wrap="square" rtlCol="0">
              <a:spAutoFit/>
            </a:bodyPr>
            <a:lstStyle/>
            <a:p>
              <a:pPr algn="r"/>
              <a:r>
                <a:rPr lang="en-US" sz="2000" b="0" i="0" dirty="0">
                  <a:solidFill>
                    <a:schemeClr val="bg1"/>
                  </a:solidFill>
                  <a:latin typeface="Calibri" panose="020F0502020204030204" pitchFamily="34" charset="0"/>
                  <a:cs typeface="Calibri" panose="020F0502020204030204" pitchFamily="34" charset="0"/>
                </a:rPr>
                <a:t>ATMOSPHERE</a:t>
              </a:r>
            </a:p>
            <a:p>
              <a:pPr algn="r"/>
              <a:r>
                <a:rPr lang="en-US" sz="2000" b="0" i="0" dirty="0">
                  <a:solidFill>
                    <a:schemeClr val="bg1"/>
                  </a:solidFill>
                  <a:latin typeface="Calibri" panose="020F0502020204030204" pitchFamily="34" charset="0"/>
                  <a:cs typeface="Calibri" panose="020F0502020204030204" pitchFamily="34" charset="0"/>
                </a:rPr>
                <a:t>Observing System</a:t>
              </a:r>
            </a:p>
          </p:txBody>
        </p:sp>
        <p:pic>
          <p:nvPicPr>
            <p:cNvPr id="15" name="FBE336CA-D04F-4C28-8B2B-56C9F3367D32" descr="49776F9D-8ACD-4413-B9EC-9D0CA8278554">
              <a:extLst>
                <a:ext uri="{FF2B5EF4-FFF2-40B4-BE49-F238E27FC236}">
                  <a16:creationId xmlns:a16="http://schemas.microsoft.com/office/drawing/2014/main" id="{F3203FE3-5166-197F-85E5-7020075AC5AF}"/>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657" t="12478" r="10899" b="18280"/>
            <a:stretch/>
          </p:blipFill>
          <p:spPr bwMode="auto">
            <a:xfrm>
              <a:off x="96380" y="6434779"/>
              <a:ext cx="686032" cy="27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Footer Placeholder 5">
            <a:extLst>
              <a:ext uri="{FF2B5EF4-FFF2-40B4-BE49-F238E27FC236}">
                <a16:creationId xmlns:a16="http://schemas.microsoft.com/office/drawing/2014/main" id="{34F186BB-7CAD-0437-3470-D539BF44476B}"/>
              </a:ext>
            </a:extLst>
          </p:cNvPr>
          <p:cNvSpPr>
            <a:spLocks noGrp="1"/>
          </p:cNvSpPr>
          <p:nvPr>
            <p:ph type="ftr" sz="quarter" idx="13"/>
          </p:nvPr>
        </p:nvSpPr>
        <p:spPr/>
        <p:txBody>
          <a:bodyPr/>
          <a:lstStyle/>
          <a:p>
            <a:r>
              <a:rPr lang="en-US"/>
              <a:t>Pre-decisional</a:t>
            </a:r>
            <a:endParaRPr lang="en-US" dirty="0"/>
          </a:p>
        </p:txBody>
      </p:sp>
    </p:spTree>
    <p:extLst>
      <p:ext uri="{BB962C8B-B14F-4D97-AF65-F5344CB8AC3E}">
        <p14:creationId xmlns:p14="http://schemas.microsoft.com/office/powerpoint/2010/main" val="3775285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alpha val="65118"/>
          </a:schemeClr>
        </a:solidFill>
        <a:effectLst/>
      </p:bgPr>
    </p:bg>
    <p:spTree>
      <p:nvGrpSpPr>
        <p:cNvPr id="1" name=""/>
        <p:cNvGrpSpPr/>
        <p:nvPr/>
      </p:nvGrpSpPr>
      <p:grpSpPr>
        <a:xfrm>
          <a:off x="0" y="0"/>
          <a:ext cx="0" cy="0"/>
          <a:chOff x="0" y="0"/>
          <a:chExt cx="0" cy="0"/>
        </a:xfrm>
      </p:grpSpPr>
      <p:pic>
        <p:nvPicPr>
          <p:cNvPr id="11" name="Picture 10" descr="Shape&#10;&#10;Description automatically generated">
            <a:extLst>
              <a:ext uri="{FF2B5EF4-FFF2-40B4-BE49-F238E27FC236}">
                <a16:creationId xmlns:a16="http://schemas.microsoft.com/office/drawing/2014/main" id="{7444BEA3-30A2-7644-B7DC-56A862598DCE}"/>
              </a:ext>
            </a:extLst>
          </p:cNvPr>
          <p:cNvPicPr>
            <a:picLocks noChangeAspect="1"/>
          </p:cNvPicPr>
          <p:nvPr userDrawn="1"/>
        </p:nvPicPr>
        <p:blipFill>
          <a:blip r:embed="rId2">
            <a:alphaModFix amt="80000"/>
          </a:blip>
          <a:stretch>
            <a:fillRect/>
          </a:stretch>
        </p:blipFill>
        <p:spPr>
          <a:xfrm>
            <a:off x="1043553" y="0"/>
            <a:ext cx="8597900" cy="6858000"/>
          </a:xfrm>
          <a:prstGeom prst="rect">
            <a:avLst/>
          </a:prstGeom>
        </p:spPr>
      </p:pic>
      <p:sp>
        <p:nvSpPr>
          <p:cNvPr id="2" name="Title 1">
            <a:extLst>
              <a:ext uri="{FF2B5EF4-FFF2-40B4-BE49-F238E27FC236}">
                <a16:creationId xmlns:a16="http://schemas.microsoft.com/office/drawing/2014/main" id="{B60F2BAF-D58D-3D40-BDAF-EDF77B0F068F}"/>
              </a:ext>
            </a:extLst>
          </p:cNvPr>
          <p:cNvSpPr>
            <a:spLocks noGrp="1"/>
          </p:cNvSpPr>
          <p:nvPr>
            <p:ph type="title"/>
          </p:nvPr>
        </p:nvSpPr>
        <p:spPr>
          <a:xfrm>
            <a:off x="1423687" y="2048721"/>
            <a:ext cx="5828014" cy="578735"/>
          </a:xfrm>
        </p:spPr>
        <p:txBody>
          <a:bodyPr>
            <a:noAutofit/>
          </a:bodyPr>
          <a:lstStyle>
            <a:lvl1pPr>
              <a:defRPr sz="3200" b="0" i="0">
                <a:solidFill>
                  <a:srgbClr val="0070C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8E12A87-0E06-E44B-9305-695270104C1D}"/>
              </a:ext>
            </a:extLst>
          </p:cNvPr>
          <p:cNvSpPr>
            <a:spLocks noGrp="1"/>
          </p:cNvSpPr>
          <p:nvPr>
            <p:ph idx="1"/>
          </p:nvPr>
        </p:nvSpPr>
        <p:spPr>
          <a:xfrm>
            <a:off x="1423687" y="2592725"/>
            <a:ext cx="5828014" cy="3321934"/>
          </a:xfrm>
        </p:spPr>
        <p:txBody>
          <a:bodyPr>
            <a:noAutofit/>
          </a:bodyPr>
          <a:lstStyle>
            <a:lvl1pPr marL="0" indent="0">
              <a:lnSpc>
                <a:spcPts val="2760"/>
              </a:lnSpc>
              <a:buNone/>
              <a:defRPr sz="1800" b="0" i="0">
                <a:solidFill>
                  <a:schemeClr val="tx1"/>
                </a:solidFill>
                <a:latin typeface="Calibri" panose="020F0502020204030204" pitchFamily="34" charset="0"/>
                <a:cs typeface="Calibri" panose="020F0502020204030204" pitchFamily="34" charset="0"/>
              </a:defRPr>
            </a:lvl1pPr>
            <a:lvl2pPr marL="457200" indent="0">
              <a:buNone/>
              <a:defRPr sz="1800">
                <a:solidFill>
                  <a:schemeClr val="bg1"/>
                </a:solidFill>
                <a:latin typeface="Arial" panose="020B0604020202020204" pitchFamily="34" charset="0"/>
                <a:cs typeface="Arial" panose="020B0604020202020204" pitchFamily="34" charset="0"/>
              </a:defRPr>
            </a:lvl2pPr>
            <a:lvl3pPr marL="914400" indent="0">
              <a:buNone/>
              <a:defRPr sz="1800">
                <a:solidFill>
                  <a:schemeClr val="bg1"/>
                </a:solidFill>
                <a:latin typeface="Arial" panose="020B0604020202020204" pitchFamily="34" charset="0"/>
                <a:cs typeface="Arial" panose="020B0604020202020204" pitchFamily="34" charset="0"/>
              </a:defRPr>
            </a:lvl3pPr>
            <a:lvl4pPr marL="1371600" indent="0">
              <a:buNone/>
              <a:defRPr sz="1800">
                <a:solidFill>
                  <a:schemeClr val="bg1"/>
                </a:solidFill>
                <a:latin typeface="Arial" panose="020B0604020202020204" pitchFamily="34" charset="0"/>
                <a:cs typeface="Arial" panose="020B0604020202020204" pitchFamily="34" charset="0"/>
              </a:defRPr>
            </a:lvl4pPr>
            <a:lvl5pPr marL="1828800" indent="0">
              <a:buNone/>
              <a:defRPr sz="18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18CFF9C8-8B09-2D4F-BD3D-5966A5A38ACD}"/>
              </a:ext>
            </a:extLst>
          </p:cNvPr>
          <p:cNvSpPr>
            <a:spLocks noGrp="1"/>
          </p:cNvSpPr>
          <p:nvPr>
            <p:ph type="sldNum" sz="quarter" idx="12"/>
          </p:nvPr>
        </p:nvSpPr>
        <p:spPr>
          <a:xfrm>
            <a:off x="9448800" y="6492875"/>
            <a:ext cx="2743200" cy="365125"/>
          </a:xfrm>
        </p:spPr>
        <p:txBody>
          <a:bodyPr/>
          <a:lstStyle>
            <a:lvl1pPr>
              <a:defRPr>
                <a:solidFill>
                  <a:srgbClr val="0070C0"/>
                </a:solidFill>
              </a:defRPr>
            </a:lvl1pPr>
          </a:lstStyle>
          <a:p>
            <a:fld id="{6CBF3D6B-7512-DC4E-9AD6-900204DF0DDD}" type="slidenum">
              <a:rPr lang="en-US" smtClean="0"/>
              <a:pPr/>
              <a:t>‹#›</a:t>
            </a:fld>
            <a:endParaRPr lang="en-US" dirty="0"/>
          </a:p>
        </p:txBody>
      </p:sp>
      <p:sp>
        <p:nvSpPr>
          <p:cNvPr id="10" name="Slide Number Placeholder 5">
            <a:extLst>
              <a:ext uri="{FF2B5EF4-FFF2-40B4-BE49-F238E27FC236}">
                <a16:creationId xmlns:a16="http://schemas.microsoft.com/office/drawing/2014/main" id="{CD8E2749-E23A-45E4-A2DF-62F4439F735C}"/>
              </a:ext>
            </a:extLst>
          </p:cNvPr>
          <p:cNvSpPr txBox="1">
            <a:spLocks/>
          </p:cNvSpPr>
          <p:nvPr userDrawn="1"/>
        </p:nvSpPr>
        <p:spPr>
          <a:xfrm>
            <a:off x="0" y="6492875"/>
            <a:ext cx="174105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6FC18A0-9B30-4A53-820A-D9733724211B}" type="datetime1">
              <a:rPr lang="en-US" smtClean="0">
                <a:solidFill>
                  <a:srgbClr val="0070C0"/>
                </a:solidFill>
              </a:rPr>
              <a:pPr algn="l"/>
              <a:t>5/1/23</a:t>
            </a:fld>
            <a:endParaRPr lang="en-US" dirty="0">
              <a:solidFill>
                <a:srgbClr val="0070C0"/>
              </a:solidFill>
            </a:endParaRPr>
          </a:p>
        </p:txBody>
      </p:sp>
      <p:pic>
        <p:nvPicPr>
          <p:cNvPr id="15" name="Picture 14" descr="A picture containing text&#10;&#10;Description automatically generated">
            <a:extLst>
              <a:ext uri="{FF2B5EF4-FFF2-40B4-BE49-F238E27FC236}">
                <a16:creationId xmlns:a16="http://schemas.microsoft.com/office/drawing/2014/main" id="{4664A143-61C8-714D-A1B5-C11165110FAD}"/>
              </a:ext>
            </a:extLst>
          </p:cNvPr>
          <p:cNvPicPr>
            <a:picLocks noChangeAspect="1"/>
          </p:cNvPicPr>
          <p:nvPr userDrawn="1"/>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281571" y="219391"/>
            <a:ext cx="2603500" cy="850900"/>
          </a:xfrm>
          <a:prstGeom prst="rect">
            <a:avLst/>
          </a:prstGeom>
        </p:spPr>
      </p:pic>
      <p:sp>
        <p:nvSpPr>
          <p:cNvPr id="14" name="Rectangle 13">
            <a:extLst>
              <a:ext uri="{FF2B5EF4-FFF2-40B4-BE49-F238E27FC236}">
                <a16:creationId xmlns:a16="http://schemas.microsoft.com/office/drawing/2014/main" id="{8CA1B801-0862-964B-9FB3-08D9721FA9FA}"/>
              </a:ext>
            </a:extLst>
          </p:cNvPr>
          <p:cNvSpPr/>
          <p:nvPr userDrawn="1"/>
        </p:nvSpPr>
        <p:spPr>
          <a:xfrm>
            <a:off x="0" y="0"/>
            <a:ext cx="925975" cy="6858000"/>
          </a:xfrm>
          <a:prstGeom prst="rect">
            <a:avLst/>
          </a:prstGeom>
          <a:solidFill>
            <a:srgbClr val="293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08536397-6DC3-5F14-32FB-2E1FCEC00F6B}"/>
              </a:ext>
            </a:extLst>
          </p:cNvPr>
          <p:cNvGrpSpPr/>
          <p:nvPr userDrawn="1"/>
        </p:nvGrpSpPr>
        <p:grpSpPr>
          <a:xfrm>
            <a:off x="94527" y="371036"/>
            <a:ext cx="707886" cy="6341809"/>
            <a:chOff x="94527" y="371036"/>
            <a:chExt cx="707886" cy="6341809"/>
          </a:xfrm>
        </p:grpSpPr>
        <p:sp>
          <p:nvSpPr>
            <p:cNvPr id="9" name="TextBox 8">
              <a:extLst>
                <a:ext uri="{FF2B5EF4-FFF2-40B4-BE49-F238E27FC236}">
                  <a16:creationId xmlns:a16="http://schemas.microsoft.com/office/drawing/2014/main" id="{6DFAF5DA-A4F3-F2C8-1D94-C47EECE664B3}"/>
                </a:ext>
              </a:extLst>
            </p:cNvPr>
            <p:cNvSpPr txBox="1"/>
            <p:nvPr userDrawn="1"/>
          </p:nvSpPr>
          <p:spPr>
            <a:xfrm rot="16200000">
              <a:off x="-755563" y="1221126"/>
              <a:ext cx="2408065" cy="707886"/>
            </a:xfrm>
            <a:prstGeom prst="rect">
              <a:avLst/>
            </a:prstGeom>
            <a:noFill/>
          </p:spPr>
          <p:txBody>
            <a:bodyPr wrap="square" rtlCol="0">
              <a:spAutoFit/>
            </a:bodyPr>
            <a:lstStyle/>
            <a:p>
              <a:pPr algn="r"/>
              <a:r>
                <a:rPr lang="en-US" sz="2000" b="0" i="0" dirty="0">
                  <a:solidFill>
                    <a:schemeClr val="bg1"/>
                  </a:solidFill>
                  <a:latin typeface="Calibri" panose="020F0502020204030204" pitchFamily="34" charset="0"/>
                  <a:cs typeface="Calibri" panose="020F0502020204030204" pitchFamily="34" charset="0"/>
                </a:rPr>
                <a:t>ATMOSPHERE</a:t>
              </a:r>
            </a:p>
            <a:p>
              <a:pPr algn="r"/>
              <a:r>
                <a:rPr lang="en-US" sz="2000" b="0" i="0" dirty="0">
                  <a:solidFill>
                    <a:schemeClr val="bg1"/>
                  </a:solidFill>
                  <a:latin typeface="Calibri" panose="020F0502020204030204" pitchFamily="34" charset="0"/>
                  <a:cs typeface="Calibri" panose="020F0502020204030204" pitchFamily="34" charset="0"/>
                </a:rPr>
                <a:t>Observing System</a:t>
              </a:r>
            </a:p>
          </p:txBody>
        </p:sp>
        <p:pic>
          <p:nvPicPr>
            <p:cNvPr id="13" name="FBE336CA-D04F-4C28-8B2B-56C9F3367D32" descr="49776F9D-8ACD-4413-B9EC-9D0CA8278554">
              <a:extLst>
                <a:ext uri="{FF2B5EF4-FFF2-40B4-BE49-F238E27FC236}">
                  <a16:creationId xmlns:a16="http://schemas.microsoft.com/office/drawing/2014/main" id="{0ACD4D65-64A9-EE32-8DAA-CE73BDE7FD57}"/>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0657" t="12478" r="10899" b="18280"/>
            <a:stretch/>
          </p:blipFill>
          <p:spPr bwMode="auto">
            <a:xfrm>
              <a:off x="96380" y="6434779"/>
              <a:ext cx="686032" cy="27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Footer Placeholder 6">
            <a:extLst>
              <a:ext uri="{FF2B5EF4-FFF2-40B4-BE49-F238E27FC236}">
                <a16:creationId xmlns:a16="http://schemas.microsoft.com/office/drawing/2014/main" id="{BD6490C4-7568-9E8B-7205-778CDC1574F8}"/>
              </a:ext>
            </a:extLst>
          </p:cNvPr>
          <p:cNvSpPr>
            <a:spLocks noGrp="1"/>
          </p:cNvSpPr>
          <p:nvPr>
            <p:ph type="ftr" sz="quarter" idx="13"/>
          </p:nvPr>
        </p:nvSpPr>
        <p:spPr/>
        <p:txBody>
          <a:bodyPr/>
          <a:lstStyle/>
          <a:p>
            <a:r>
              <a:rPr lang="en-US"/>
              <a:t>Pre-decisional</a:t>
            </a:r>
            <a:endParaRPr lang="en-US" dirty="0"/>
          </a:p>
        </p:txBody>
      </p:sp>
    </p:spTree>
    <p:extLst>
      <p:ext uri="{BB962C8B-B14F-4D97-AF65-F5344CB8AC3E}">
        <p14:creationId xmlns:p14="http://schemas.microsoft.com/office/powerpoint/2010/main" val="1568575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7274A7B-E2E3-E349-AC45-3D483D11591B}"/>
              </a:ext>
            </a:extLst>
          </p:cNvPr>
          <p:cNvPicPr>
            <a:picLocks noChangeAspect="1"/>
          </p:cNvPicPr>
          <p:nvPr userDrawn="1"/>
        </p:nvPicPr>
        <p:blipFill>
          <a:blip r:embed="rId2">
            <a:alphaModFix amt="77000"/>
          </a:blip>
          <a:srcRect/>
          <a:stretch/>
        </p:blipFill>
        <p:spPr>
          <a:xfrm>
            <a:off x="1042416" y="0"/>
            <a:ext cx="8597900" cy="6857999"/>
          </a:xfrm>
          <a:prstGeom prst="rect">
            <a:avLst/>
          </a:prstGeom>
        </p:spPr>
      </p:pic>
      <p:sp>
        <p:nvSpPr>
          <p:cNvPr id="6" name="Slide Number Placeholder 5">
            <a:extLst>
              <a:ext uri="{FF2B5EF4-FFF2-40B4-BE49-F238E27FC236}">
                <a16:creationId xmlns:a16="http://schemas.microsoft.com/office/drawing/2014/main" id="{4E6A06D0-A950-B147-ADA7-B444DB4EF7FE}"/>
              </a:ext>
            </a:extLst>
          </p:cNvPr>
          <p:cNvSpPr>
            <a:spLocks noGrp="1"/>
          </p:cNvSpPr>
          <p:nvPr>
            <p:ph type="sldNum" sz="quarter" idx="12"/>
          </p:nvPr>
        </p:nvSpPr>
        <p:spPr>
          <a:xfrm>
            <a:off x="9448800" y="6479592"/>
            <a:ext cx="2743200" cy="365125"/>
          </a:xfrm>
        </p:spPr>
        <p:txBody>
          <a:bodyPr/>
          <a:lstStyle>
            <a:lvl1pPr>
              <a:defRPr>
                <a:solidFill>
                  <a:schemeClr val="tx1"/>
                </a:solidFill>
              </a:defRPr>
            </a:lvl1pPr>
          </a:lstStyle>
          <a:p>
            <a:fld id="{6CBF3D6B-7512-DC4E-9AD6-900204DF0DDD}" type="slidenum">
              <a:rPr lang="en-US" smtClean="0"/>
              <a:pPr/>
              <a:t>‹#›</a:t>
            </a:fld>
            <a:endParaRPr lang="en-US" dirty="0"/>
          </a:p>
        </p:txBody>
      </p:sp>
      <p:sp>
        <p:nvSpPr>
          <p:cNvPr id="15" name="Title 1">
            <a:extLst>
              <a:ext uri="{FF2B5EF4-FFF2-40B4-BE49-F238E27FC236}">
                <a16:creationId xmlns:a16="http://schemas.microsoft.com/office/drawing/2014/main" id="{9FCDB93F-6CF0-F744-A59F-0754214D4846}"/>
              </a:ext>
            </a:extLst>
          </p:cNvPr>
          <p:cNvSpPr>
            <a:spLocks noGrp="1"/>
          </p:cNvSpPr>
          <p:nvPr>
            <p:ph type="title"/>
          </p:nvPr>
        </p:nvSpPr>
        <p:spPr>
          <a:xfrm>
            <a:off x="902825" y="1284792"/>
            <a:ext cx="10116274" cy="578735"/>
          </a:xfrm>
        </p:spPr>
        <p:txBody>
          <a:bodyPr>
            <a:noAutofit/>
          </a:bodyPr>
          <a:lstStyle>
            <a:lvl1pPr>
              <a:defRPr sz="3200" b="0" i="0">
                <a:solidFill>
                  <a:srgbClr val="0070C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16" name="Content Placeholder 2">
            <a:extLst>
              <a:ext uri="{FF2B5EF4-FFF2-40B4-BE49-F238E27FC236}">
                <a16:creationId xmlns:a16="http://schemas.microsoft.com/office/drawing/2014/main" id="{50008321-2E4F-0E49-8A22-91818B01EC8C}"/>
              </a:ext>
            </a:extLst>
          </p:cNvPr>
          <p:cNvSpPr>
            <a:spLocks noGrp="1"/>
          </p:cNvSpPr>
          <p:nvPr>
            <p:ph idx="1"/>
          </p:nvPr>
        </p:nvSpPr>
        <p:spPr>
          <a:xfrm>
            <a:off x="902824" y="1828796"/>
            <a:ext cx="10370917" cy="4467832"/>
          </a:xfrm>
        </p:spPr>
        <p:txBody>
          <a:bodyPr>
            <a:noAutofit/>
          </a:bodyPr>
          <a:lstStyle>
            <a:lvl1pPr marL="0" indent="0">
              <a:lnSpc>
                <a:spcPts val="2760"/>
              </a:lnSpc>
              <a:buNone/>
              <a:defRPr sz="1800" b="0" i="0">
                <a:solidFill>
                  <a:schemeClr val="tx1"/>
                </a:solidFill>
                <a:latin typeface="Calibri" panose="020F0502020204030204" pitchFamily="34" charset="0"/>
                <a:cs typeface="Calibri" panose="020F0502020204030204" pitchFamily="34" charset="0"/>
              </a:defRPr>
            </a:lvl1pPr>
            <a:lvl2pPr marL="457200" indent="0">
              <a:buNone/>
              <a:defRPr sz="1800">
                <a:solidFill>
                  <a:schemeClr val="bg1"/>
                </a:solidFill>
                <a:latin typeface="Arial" panose="020B0604020202020204" pitchFamily="34" charset="0"/>
                <a:cs typeface="Arial" panose="020B0604020202020204" pitchFamily="34" charset="0"/>
              </a:defRPr>
            </a:lvl2pPr>
            <a:lvl3pPr marL="914400" indent="0">
              <a:buNone/>
              <a:defRPr sz="1800">
                <a:solidFill>
                  <a:schemeClr val="bg1"/>
                </a:solidFill>
                <a:latin typeface="Arial" panose="020B0604020202020204" pitchFamily="34" charset="0"/>
                <a:cs typeface="Arial" panose="020B0604020202020204" pitchFamily="34" charset="0"/>
              </a:defRPr>
            </a:lvl3pPr>
            <a:lvl4pPr marL="1371600" indent="0">
              <a:buNone/>
              <a:defRPr sz="1800">
                <a:solidFill>
                  <a:schemeClr val="bg1"/>
                </a:solidFill>
                <a:latin typeface="Arial" panose="020B0604020202020204" pitchFamily="34" charset="0"/>
                <a:cs typeface="Arial" panose="020B0604020202020204" pitchFamily="34" charset="0"/>
              </a:defRPr>
            </a:lvl4pPr>
            <a:lvl5pPr marL="1828800" indent="0">
              <a:buNone/>
              <a:defRPr sz="18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pic>
        <p:nvPicPr>
          <p:cNvPr id="12" name="Picture 11" descr="A picture containing text&#10;&#10;Description automatically generated">
            <a:extLst>
              <a:ext uri="{FF2B5EF4-FFF2-40B4-BE49-F238E27FC236}">
                <a16:creationId xmlns:a16="http://schemas.microsoft.com/office/drawing/2014/main" id="{4967A490-1473-C74F-8CB5-8C789FD1D334}"/>
              </a:ext>
            </a:extLst>
          </p:cNvPr>
          <p:cNvPicPr>
            <a:picLocks noChangeAspect="1"/>
          </p:cNvPicPr>
          <p:nvPr userDrawn="1"/>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854282" y="168116"/>
            <a:ext cx="2603500" cy="850900"/>
          </a:xfrm>
          <a:prstGeom prst="rect">
            <a:avLst/>
          </a:prstGeom>
        </p:spPr>
      </p:pic>
      <p:pic>
        <p:nvPicPr>
          <p:cNvPr id="2" name="FBE336CA-D04F-4C28-8B2B-56C9F3367D32" descr="49776F9D-8ACD-4413-B9EC-9D0CA8278554">
            <a:extLst>
              <a:ext uri="{FF2B5EF4-FFF2-40B4-BE49-F238E27FC236}">
                <a16:creationId xmlns:a16="http://schemas.microsoft.com/office/drawing/2014/main" id="{7D0D4D45-D6FB-F053-3043-EBF6F329E292}"/>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0657" t="12478" r="10899" b="18280"/>
          <a:stretch/>
        </p:blipFill>
        <p:spPr bwMode="auto">
          <a:xfrm>
            <a:off x="888860" y="6434779"/>
            <a:ext cx="686032" cy="27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E1EEA4B8-13A7-F92F-9040-CA5D0D1C3469}"/>
              </a:ext>
            </a:extLst>
          </p:cNvPr>
          <p:cNvSpPr>
            <a:spLocks noGrp="1"/>
          </p:cNvSpPr>
          <p:nvPr>
            <p:ph type="ftr" sz="quarter" idx="13"/>
          </p:nvPr>
        </p:nvSpPr>
        <p:spPr/>
        <p:txBody>
          <a:bodyPr/>
          <a:lstStyle/>
          <a:p>
            <a:r>
              <a:rPr lang="en-US"/>
              <a:t>Pre-decisional</a:t>
            </a:r>
            <a:endParaRPr lang="en-US" dirty="0"/>
          </a:p>
        </p:txBody>
      </p:sp>
    </p:spTree>
    <p:extLst>
      <p:ext uri="{BB962C8B-B14F-4D97-AF65-F5344CB8AC3E}">
        <p14:creationId xmlns:p14="http://schemas.microsoft.com/office/powerpoint/2010/main" val="1473248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bg1">
            <a:alpha val="33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AACC0-6BB3-F14B-B59C-E4F0215529D8}"/>
              </a:ext>
            </a:extLst>
          </p:cNvPr>
          <p:cNvSpPr>
            <a:spLocks noGrp="1"/>
          </p:cNvSpPr>
          <p:nvPr>
            <p:ph type="ctrTitle"/>
          </p:nvPr>
        </p:nvSpPr>
        <p:spPr>
          <a:xfrm>
            <a:off x="1524000" y="1122363"/>
            <a:ext cx="9144000" cy="2387600"/>
          </a:xfrm>
        </p:spPr>
        <p:txBody>
          <a:bodyPr anchor="b"/>
          <a:lstStyle>
            <a:lvl1pPr algn="ctr">
              <a:defRPr sz="6000">
                <a:solidFill>
                  <a:srgbClr val="0070C0"/>
                </a:solidFill>
              </a:defRPr>
            </a:lvl1pPr>
          </a:lstStyle>
          <a:p>
            <a:r>
              <a:rPr lang="en-US" dirty="0"/>
              <a:t>Click to edit Master title style</a:t>
            </a:r>
          </a:p>
        </p:txBody>
      </p:sp>
      <p:sp>
        <p:nvSpPr>
          <p:cNvPr id="3" name="Subtitle 2">
            <a:extLst>
              <a:ext uri="{FF2B5EF4-FFF2-40B4-BE49-F238E27FC236}">
                <a16:creationId xmlns:a16="http://schemas.microsoft.com/office/drawing/2014/main" id="{C5DAF083-0867-3F44-97C1-4C5EEC37DF65}"/>
              </a:ext>
            </a:extLst>
          </p:cNvPr>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Slide Number Placeholder 8">
            <a:extLst>
              <a:ext uri="{FF2B5EF4-FFF2-40B4-BE49-F238E27FC236}">
                <a16:creationId xmlns:a16="http://schemas.microsoft.com/office/drawing/2014/main" id="{4E167D95-298F-6A4A-A3F4-77E8F3326AD8}"/>
              </a:ext>
            </a:extLst>
          </p:cNvPr>
          <p:cNvSpPr>
            <a:spLocks noGrp="1"/>
          </p:cNvSpPr>
          <p:nvPr>
            <p:ph type="sldNum" sz="quarter" idx="12"/>
          </p:nvPr>
        </p:nvSpPr>
        <p:spPr/>
        <p:txBody>
          <a:bodyPr/>
          <a:lstStyle/>
          <a:p>
            <a:fld id="{275EB351-DF63-7543-95D4-9E11F92EACC3}" type="slidenum">
              <a:rPr lang="en-US" smtClean="0"/>
              <a:t>‹#›</a:t>
            </a:fld>
            <a:endParaRPr lang="en-US"/>
          </a:p>
        </p:txBody>
      </p:sp>
      <p:pic>
        <p:nvPicPr>
          <p:cNvPr id="14" name="Picture 13" descr="A picture containing text&#10;&#10;Description automatically generated">
            <a:extLst>
              <a:ext uri="{FF2B5EF4-FFF2-40B4-BE49-F238E27FC236}">
                <a16:creationId xmlns:a16="http://schemas.microsoft.com/office/drawing/2014/main" id="{6B3BA095-F0FC-8542-8DAB-B44BE42DD37D}"/>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469720" y="193753"/>
            <a:ext cx="2603500" cy="850900"/>
          </a:xfrm>
          <a:prstGeom prst="rect">
            <a:avLst/>
          </a:prstGeom>
        </p:spPr>
      </p:pic>
      <p:pic>
        <p:nvPicPr>
          <p:cNvPr id="4" name="FBE336CA-D04F-4C28-8B2B-56C9F3367D32" descr="49776F9D-8ACD-4413-B9EC-9D0CA8278554">
            <a:extLst>
              <a:ext uri="{FF2B5EF4-FFF2-40B4-BE49-F238E27FC236}">
                <a16:creationId xmlns:a16="http://schemas.microsoft.com/office/drawing/2014/main" id="{4EBE0131-985A-0748-7CD1-68F72C3B9E20}"/>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10657" t="12478" r="10899" b="18280"/>
          <a:stretch/>
        </p:blipFill>
        <p:spPr bwMode="auto">
          <a:xfrm>
            <a:off x="594220" y="6486843"/>
            <a:ext cx="686032" cy="27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087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F69AB-C9C7-DC47-BDCC-709203D77CBC}"/>
              </a:ext>
            </a:extLst>
          </p:cNvPr>
          <p:cNvSpPr>
            <a:spLocks noGrp="1"/>
          </p:cNvSpPr>
          <p:nvPr>
            <p:ph type="title"/>
          </p:nvPr>
        </p:nvSpPr>
        <p:spPr>
          <a:xfrm>
            <a:off x="838200" y="365125"/>
            <a:ext cx="8929643"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F236822-AC3A-AF45-9C84-4E1CD9776891}"/>
              </a:ext>
            </a:extLst>
          </p:cNvPr>
          <p:cNvSpPr>
            <a:spLocks noGrp="1"/>
          </p:cNvSpPr>
          <p:nvPr>
            <p:ph sz="half" idx="1"/>
          </p:nvPr>
        </p:nvSpPr>
        <p:spPr>
          <a:xfrm>
            <a:off x="838200" y="1825625"/>
            <a:ext cx="106680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AD270AFF-A6A8-E648-8BF9-222173E569B0}"/>
              </a:ext>
            </a:extLst>
          </p:cNvPr>
          <p:cNvSpPr>
            <a:spLocks noGrp="1"/>
          </p:cNvSpPr>
          <p:nvPr>
            <p:ph type="sldNum" sz="quarter" idx="12"/>
          </p:nvPr>
        </p:nvSpPr>
        <p:spPr/>
        <p:txBody>
          <a:bodyPr/>
          <a:lstStyle/>
          <a:p>
            <a:fld id="{275EB351-DF63-7543-95D4-9E11F92EACC3}" type="slidenum">
              <a:rPr lang="en-US" smtClean="0"/>
              <a:t>‹#›</a:t>
            </a:fld>
            <a:endParaRPr lang="en-US"/>
          </a:p>
        </p:txBody>
      </p:sp>
      <p:pic>
        <p:nvPicPr>
          <p:cNvPr id="4" name="FBE336CA-D04F-4C28-8B2B-56C9F3367D32" descr="49776F9D-8ACD-4413-B9EC-9D0CA8278554">
            <a:extLst>
              <a:ext uri="{FF2B5EF4-FFF2-40B4-BE49-F238E27FC236}">
                <a16:creationId xmlns:a16="http://schemas.microsoft.com/office/drawing/2014/main" id="{B7B9701B-F46C-A80E-7D73-563F4CE03B7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657" t="12478" r="10899" b="18280"/>
          <a:stretch/>
        </p:blipFill>
        <p:spPr bwMode="auto">
          <a:xfrm>
            <a:off x="827900" y="6434779"/>
            <a:ext cx="686032" cy="27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575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F69AB-C9C7-DC47-BDCC-709203D77CBC}"/>
              </a:ext>
            </a:extLst>
          </p:cNvPr>
          <p:cNvSpPr>
            <a:spLocks noGrp="1"/>
          </p:cNvSpPr>
          <p:nvPr>
            <p:ph type="title"/>
          </p:nvPr>
        </p:nvSpPr>
        <p:spPr>
          <a:xfrm>
            <a:off x="838200" y="365125"/>
            <a:ext cx="8929643"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F236822-AC3A-AF45-9C84-4E1CD97768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909E16-C0FF-A447-914C-5241678437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AD270AFF-A6A8-E648-8BF9-222173E569B0}"/>
              </a:ext>
            </a:extLst>
          </p:cNvPr>
          <p:cNvSpPr>
            <a:spLocks noGrp="1"/>
          </p:cNvSpPr>
          <p:nvPr>
            <p:ph type="sldNum" sz="quarter" idx="12"/>
          </p:nvPr>
        </p:nvSpPr>
        <p:spPr/>
        <p:txBody>
          <a:bodyPr/>
          <a:lstStyle/>
          <a:p>
            <a:fld id="{275EB351-DF63-7543-95D4-9E11F92EACC3}" type="slidenum">
              <a:rPr lang="en-US" smtClean="0"/>
              <a:t>‹#›</a:t>
            </a:fld>
            <a:endParaRPr lang="en-US"/>
          </a:p>
        </p:txBody>
      </p:sp>
      <p:pic>
        <p:nvPicPr>
          <p:cNvPr id="6" name="FBE336CA-D04F-4C28-8B2B-56C9F3367D32" descr="49776F9D-8ACD-4413-B9EC-9D0CA8278554">
            <a:extLst>
              <a:ext uri="{FF2B5EF4-FFF2-40B4-BE49-F238E27FC236}">
                <a16:creationId xmlns:a16="http://schemas.microsoft.com/office/drawing/2014/main" id="{5792FA2E-738E-AE08-8D6C-8C2BCBDAE50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657" t="12478" r="10899" b="18280"/>
          <a:stretch/>
        </p:blipFill>
        <p:spPr bwMode="auto">
          <a:xfrm>
            <a:off x="827900" y="6434779"/>
            <a:ext cx="686032" cy="27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414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00B6A-E43B-CA44-8AE0-08760487CC8F}"/>
              </a:ext>
            </a:extLst>
          </p:cNvPr>
          <p:cNvSpPr>
            <a:spLocks noGrp="1"/>
          </p:cNvSpPr>
          <p:nvPr>
            <p:ph type="title"/>
          </p:nvPr>
        </p:nvSpPr>
        <p:spPr>
          <a:xfrm>
            <a:off x="839788" y="365125"/>
            <a:ext cx="9269887"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F5B121-A8BC-6A4E-8EE2-41A81C251D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8C4F73-9C62-474A-BFB1-0D52E30392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92E8A3-D36F-354B-8580-E713D3834A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4759AC-63AD-1641-81A2-945D452513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4D31DE2-6A32-5742-A5CB-F94A1CFE1A31}"/>
              </a:ext>
            </a:extLst>
          </p:cNvPr>
          <p:cNvSpPr>
            <a:spLocks noGrp="1"/>
          </p:cNvSpPr>
          <p:nvPr>
            <p:ph type="sldNum" sz="quarter" idx="12"/>
          </p:nvPr>
        </p:nvSpPr>
        <p:spPr/>
        <p:txBody>
          <a:bodyPr/>
          <a:lstStyle/>
          <a:p>
            <a:fld id="{275EB351-DF63-7543-95D4-9E11F92EACC3}" type="slidenum">
              <a:rPr lang="en-US" smtClean="0"/>
              <a:t>‹#›</a:t>
            </a:fld>
            <a:endParaRPr lang="en-US"/>
          </a:p>
        </p:txBody>
      </p:sp>
      <p:pic>
        <p:nvPicPr>
          <p:cNvPr id="8" name="FBE336CA-D04F-4C28-8B2B-56C9F3367D32" descr="49776F9D-8ACD-4413-B9EC-9D0CA8278554">
            <a:extLst>
              <a:ext uri="{FF2B5EF4-FFF2-40B4-BE49-F238E27FC236}">
                <a16:creationId xmlns:a16="http://schemas.microsoft.com/office/drawing/2014/main" id="{54EB521E-5116-C259-9D9D-262AFE3A9C5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657" t="12478" r="10899" b="18280"/>
          <a:stretch/>
        </p:blipFill>
        <p:spPr bwMode="auto">
          <a:xfrm>
            <a:off x="817740" y="6434779"/>
            <a:ext cx="686032" cy="27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3932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B893CC5-CEA3-7D4F-AD33-6C642CC95ED5}"/>
              </a:ext>
            </a:extLst>
          </p:cNvPr>
          <p:cNvPicPr>
            <a:picLocks noChangeAspect="1"/>
          </p:cNvPicPr>
          <p:nvPr userDrawn="1"/>
        </p:nvPicPr>
        <p:blipFill>
          <a:blip r:embed="rId15"/>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A84BC3DC-8AA7-F241-8F6A-1A474C8B72EF}"/>
              </a:ext>
            </a:extLst>
          </p:cNvPr>
          <p:cNvSpPr/>
          <p:nvPr userDrawn="1"/>
        </p:nvSpPr>
        <p:spPr>
          <a:xfrm flipV="1">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C8256335-A6AC-9240-8C10-F67DAE84D9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FA2DE9C0-8C33-8D4D-AD35-791829AF3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3CCF7D7-D42B-9A4C-B678-096154954999}"/>
              </a:ext>
            </a:extLst>
          </p:cNvPr>
          <p:cNvSpPr>
            <a:spLocks noGrp="1"/>
          </p:cNvSpPr>
          <p:nvPr>
            <p:ph type="sldNum" sz="quarter" idx="4"/>
          </p:nvPr>
        </p:nvSpPr>
        <p:spPr>
          <a:xfrm>
            <a:off x="10157791" y="6492875"/>
            <a:ext cx="2034209" cy="365125"/>
          </a:xfrm>
          <a:prstGeom prst="rect">
            <a:avLst/>
          </a:prstGeom>
        </p:spPr>
        <p:txBody>
          <a:bodyPr vert="horz" lIns="91440" tIns="45720" rIns="91440" bIns="45720" rtlCol="0" anchor="ctr"/>
          <a:lstStyle>
            <a:lvl1pPr algn="r">
              <a:defRPr sz="1200">
                <a:solidFill>
                  <a:srgbClr val="0070C0"/>
                </a:solidFill>
              </a:defRPr>
            </a:lvl1pPr>
          </a:lstStyle>
          <a:p>
            <a:fld id="{6CBF3D6B-7512-DC4E-9AD6-900204DF0DDD}" type="slidenum">
              <a:rPr lang="en-US" smtClean="0"/>
              <a:pPr/>
              <a:t>‹#›</a:t>
            </a:fld>
            <a:endParaRPr lang="en-US" dirty="0"/>
          </a:p>
        </p:txBody>
      </p:sp>
      <p:pic>
        <p:nvPicPr>
          <p:cNvPr id="4" name="Picture 3" descr="A black and white logo&#10;&#10;Description automatically generated with low confidence">
            <a:extLst>
              <a:ext uri="{FF2B5EF4-FFF2-40B4-BE49-F238E27FC236}">
                <a16:creationId xmlns:a16="http://schemas.microsoft.com/office/drawing/2014/main" id="{E4C43F0E-E744-BAEC-DC6F-6F274F03A095}"/>
              </a:ext>
            </a:extLst>
          </p:cNvPr>
          <p:cNvPicPr>
            <a:picLocks noChangeAspect="1"/>
          </p:cNvPicPr>
          <p:nvPr userDrawn="1"/>
        </p:nvPicPr>
        <p:blipFill>
          <a:blip r:embed="rId16">
            <a:alphaModFix/>
            <a:biLevel thresh="75000"/>
            <a:extLst>
              <a:ext uri="{BEBA8EAE-BF5A-486C-A8C5-ECC9F3942E4B}">
                <a14:imgProps xmlns:a14="http://schemas.microsoft.com/office/drawing/2010/main">
                  <a14:imgLayer r:embed="rId17">
                    <a14:imgEffect>
                      <a14:colorTemperature colorTemp="8484"/>
                    </a14:imgEffect>
                    <a14:imgEffect>
                      <a14:saturation sat="205000"/>
                    </a14:imgEffect>
                    <a14:imgEffect>
                      <a14:brightnessContrast bright="-40000" contrast="-40000"/>
                    </a14:imgEffect>
                  </a14:imgLayer>
                </a14:imgProps>
              </a:ext>
            </a:extLst>
          </a:blip>
          <a:stretch>
            <a:fillRect/>
          </a:stretch>
        </p:blipFill>
        <p:spPr>
          <a:xfrm>
            <a:off x="10803712" y="219391"/>
            <a:ext cx="1071066" cy="628507"/>
          </a:xfrm>
          <a:prstGeom prst="rect">
            <a:avLst/>
          </a:prstGeom>
        </p:spPr>
      </p:pic>
      <p:sp>
        <p:nvSpPr>
          <p:cNvPr id="12" name="Footer Placeholder 11">
            <a:extLst>
              <a:ext uri="{FF2B5EF4-FFF2-40B4-BE49-F238E27FC236}">
                <a16:creationId xmlns:a16="http://schemas.microsoft.com/office/drawing/2014/main" id="{87672708-423C-D14B-99A7-2DE3B31C8B46}"/>
              </a:ext>
            </a:extLst>
          </p:cNvPr>
          <p:cNvSpPr>
            <a:spLocks noGrp="1"/>
          </p:cNvSpPr>
          <p:nvPr>
            <p:ph type="ftr" sz="quarter" idx="3"/>
          </p:nvPr>
        </p:nvSpPr>
        <p:spPr>
          <a:xfrm>
            <a:off x="1239520" y="6334919"/>
            <a:ext cx="3713480" cy="365125"/>
          </a:xfrm>
          <a:prstGeom prst="rect">
            <a:avLst/>
          </a:prstGeom>
        </p:spPr>
        <p:txBody>
          <a:bodyPr vert="horz" lIns="91440" tIns="45720" rIns="91440" bIns="45720" rtlCol="0" anchor="ctr"/>
          <a:lstStyle>
            <a:lvl1pPr algn="l">
              <a:defRPr sz="1200">
                <a:solidFill>
                  <a:srgbClr val="0070C0"/>
                </a:solidFill>
              </a:defRPr>
            </a:lvl1pPr>
          </a:lstStyle>
          <a:p>
            <a:r>
              <a:rPr lang="en-US" dirty="0"/>
              <a:t>Pre-decisional</a:t>
            </a:r>
          </a:p>
        </p:txBody>
      </p:sp>
    </p:spTree>
    <p:extLst>
      <p:ext uri="{BB962C8B-B14F-4D97-AF65-F5344CB8AC3E}">
        <p14:creationId xmlns:p14="http://schemas.microsoft.com/office/powerpoint/2010/main" val="35125467"/>
      </p:ext>
    </p:extLst>
  </p:cSld>
  <p:clrMap bg1="lt1" tx1="dk1" bg2="lt2" tx2="dk2" accent1="accent1" accent2="accent2" accent3="accent3" accent4="accent4" accent5="accent5" accent6="accent6" hlink="hlink" folHlink="folHlink"/>
  <p:sldLayoutIdLst>
    <p:sldLayoutId id="2147483684" r:id="rId1"/>
    <p:sldLayoutId id="2147483683" r:id="rId2"/>
    <p:sldLayoutId id="2147483686" r:id="rId3"/>
    <p:sldLayoutId id="2147483664" r:id="rId4"/>
    <p:sldLayoutId id="2147483663" r:id="rId5"/>
    <p:sldLayoutId id="2147483682" r:id="rId6"/>
    <p:sldLayoutId id="2147483678" r:id="rId7"/>
    <p:sldLayoutId id="2147483685" r:id="rId8"/>
    <p:sldLayoutId id="2147483679" r:id="rId9"/>
    <p:sldLayoutId id="2147483680" r:id="rId10"/>
    <p:sldLayoutId id="2147483681" r:id="rId11"/>
    <p:sldLayoutId id="2147483662" r:id="rId12"/>
    <p:sldLayoutId id="2147483763" r:id="rId13"/>
  </p:sldLayoutIdLst>
  <p:hf sldNum="0" hdr="0" dt="0"/>
  <p:txStyles>
    <p:titleStyle>
      <a:lvl1pPr algn="l" defTabSz="914400" rtl="0" eaLnBrk="1" latinLnBrk="0" hangingPunct="1">
        <a:lnSpc>
          <a:spcPct val="90000"/>
        </a:lnSpc>
        <a:spcBef>
          <a:spcPct val="0"/>
        </a:spcBef>
        <a:buNone/>
        <a:defRPr sz="4400" b="0" i="0" kern="1200">
          <a:solidFill>
            <a:srgbClr val="0070C0"/>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hyperlink" Target="https://esi.umbc.edu/hyper-angular-rainbow-polarimeter/" TargetMode="External"/><Relationship Id="rId2" Type="http://schemas.openxmlformats.org/officeDocument/2006/relationships/image" Target="../media/image19.gif"/><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9478E1-0562-5B4F-9E86-B1D6302CFAD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7740" r="12362"/>
          <a:stretch/>
        </p:blipFill>
        <p:spPr>
          <a:xfrm>
            <a:off x="7349924" y="1666754"/>
            <a:ext cx="3958542" cy="3946967"/>
          </a:xfrm>
          <a:prstGeom prst="ellipse">
            <a:avLst/>
          </a:prstGeom>
        </p:spPr>
      </p:pic>
      <p:sp>
        <p:nvSpPr>
          <p:cNvPr id="9" name="Title 1">
            <a:extLst>
              <a:ext uri="{FF2B5EF4-FFF2-40B4-BE49-F238E27FC236}">
                <a16:creationId xmlns:a16="http://schemas.microsoft.com/office/drawing/2014/main" id="{5D927237-7C66-4DF8-F612-3D6B6FFDFFC1}"/>
              </a:ext>
            </a:extLst>
          </p:cNvPr>
          <p:cNvSpPr txBox="1">
            <a:spLocks/>
          </p:cNvSpPr>
          <p:nvPr/>
        </p:nvSpPr>
        <p:spPr>
          <a:xfrm>
            <a:off x="1189459" y="1626295"/>
            <a:ext cx="6216392" cy="16795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i="0" kern="1200">
                <a:solidFill>
                  <a:srgbClr val="0070C0"/>
                </a:solidFill>
                <a:latin typeface="Calibri" panose="020F0502020204030204" pitchFamily="34" charset="0"/>
                <a:ea typeface="+mj-ea"/>
                <a:cs typeface="Calibri" panose="020F0502020204030204" pitchFamily="34" charset="0"/>
              </a:defRPr>
            </a:lvl1pPr>
          </a:lstStyle>
          <a:p>
            <a:r>
              <a:rPr lang="en-US" sz="4000" dirty="0">
                <a:solidFill>
                  <a:schemeClr val="tx1"/>
                </a:solidFill>
              </a:rPr>
              <a:t>A brief overview of the Atmosphere Observing System (AOS)</a:t>
            </a:r>
          </a:p>
        </p:txBody>
      </p:sp>
      <p:sp>
        <p:nvSpPr>
          <p:cNvPr id="10" name="Subtitle 2">
            <a:extLst>
              <a:ext uri="{FF2B5EF4-FFF2-40B4-BE49-F238E27FC236}">
                <a16:creationId xmlns:a16="http://schemas.microsoft.com/office/drawing/2014/main" id="{747413FB-7AB2-0F4B-7C12-C044D82922CB}"/>
              </a:ext>
            </a:extLst>
          </p:cNvPr>
          <p:cNvSpPr txBox="1">
            <a:spLocks/>
          </p:cNvSpPr>
          <p:nvPr/>
        </p:nvSpPr>
        <p:spPr>
          <a:xfrm>
            <a:off x="1189459" y="3934436"/>
            <a:ext cx="9144000" cy="2634143"/>
          </a:xfrm>
          <a:prstGeom prst="rect">
            <a:avLst/>
          </a:prstGeom>
        </p:spPr>
        <p:txBody>
          <a:bodyPr vert="horz" lIns="91440" tIns="45720" rIns="91440" bIns="45720" rtlCol="0">
            <a:noAutofit/>
          </a:bodyPr>
          <a:lstStyle>
            <a:lvl1pPr marL="0" indent="0" algn="l" defTabSz="914400" rtl="0" eaLnBrk="1" latinLnBrk="0" hangingPunct="1">
              <a:lnSpc>
                <a:spcPts val="2760"/>
              </a:lnSpc>
              <a:spcBef>
                <a:spcPts val="10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Courier New" panose="02070309020205020404" pitchFamily="49" charset="0"/>
              <a:buNone/>
              <a:defRPr sz="1800" b="0" i="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800" dirty="0"/>
              <a:t>Kirk Knobelspiesse*</a:t>
            </a:r>
          </a:p>
          <a:p>
            <a:pPr>
              <a:lnSpc>
                <a:spcPct val="100000"/>
              </a:lnSpc>
              <a:spcBef>
                <a:spcPts val="0"/>
              </a:spcBef>
            </a:pPr>
            <a:r>
              <a:rPr lang="en-US" i="1" dirty="0"/>
              <a:t>Ocean Ecology Laboratory</a:t>
            </a:r>
          </a:p>
          <a:p>
            <a:pPr>
              <a:lnSpc>
                <a:spcPct val="100000"/>
              </a:lnSpc>
              <a:spcBef>
                <a:spcPts val="0"/>
              </a:spcBef>
            </a:pPr>
            <a:r>
              <a:rPr lang="en-US" i="1" dirty="0"/>
              <a:t>NASA/Goddard Space Flight Center</a:t>
            </a:r>
          </a:p>
          <a:p>
            <a:pPr>
              <a:lnSpc>
                <a:spcPct val="100000"/>
              </a:lnSpc>
              <a:spcBef>
                <a:spcPts val="0"/>
              </a:spcBef>
            </a:pPr>
            <a:r>
              <a:rPr lang="en-US" i="1" dirty="0">
                <a:solidFill>
                  <a:srgbClr val="0070C0"/>
                </a:solidFill>
              </a:rPr>
              <a:t>(*) with contributions from Scott Braun, </a:t>
            </a:r>
            <a:r>
              <a:rPr lang="en-US" i="1" dirty="0" err="1">
                <a:solidFill>
                  <a:srgbClr val="0070C0"/>
                </a:solidFill>
              </a:rPr>
              <a:t>Arlindo</a:t>
            </a:r>
            <a:r>
              <a:rPr lang="en-US" i="1" dirty="0">
                <a:solidFill>
                  <a:srgbClr val="0070C0"/>
                </a:solidFill>
              </a:rPr>
              <a:t> da Silva </a:t>
            </a:r>
          </a:p>
          <a:p>
            <a:pPr>
              <a:lnSpc>
                <a:spcPct val="100000"/>
              </a:lnSpc>
              <a:spcBef>
                <a:spcPts val="0"/>
              </a:spcBef>
            </a:pPr>
            <a:r>
              <a:rPr lang="en-US" i="1" dirty="0">
                <a:solidFill>
                  <a:srgbClr val="0070C0"/>
                </a:solidFill>
              </a:rPr>
              <a:t>and many others in the AOS Team</a:t>
            </a:r>
          </a:p>
          <a:p>
            <a:pPr indent="-285750">
              <a:lnSpc>
                <a:spcPct val="100000"/>
              </a:lnSpc>
              <a:spcBef>
                <a:spcPts val="0"/>
              </a:spcBef>
              <a:buFont typeface="Arial" panose="020B0604020202020204" pitchFamily="34" charset="0"/>
              <a:buChar char="•"/>
            </a:pPr>
            <a:endParaRPr lang="en-US" i="1" dirty="0">
              <a:solidFill>
                <a:srgbClr val="0070C0"/>
              </a:solidFill>
            </a:endParaRPr>
          </a:p>
          <a:p>
            <a:pPr>
              <a:lnSpc>
                <a:spcPct val="100000"/>
              </a:lnSpc>
              <a:spcBef>
                <a:spcPts val="0"/>
              </a:spcBef>
            </a:pPr>
            <a:r>
              <a:rPr lang="en-US" i="1" dirty="0">
                <a:solidFill>
                  <a:srgbClr val="0070C0"/>
                </a:solidFill>
              </a:rPr>
              <a:t>Carbon Cycle &amp; Ecosystems Joint Science Workshop</a:t>
            </a:r>
          </a:p>
          <a:p>
            <a:pPr>
              <a:lnSpc>
                <a:spcPct val="100000"/>
              </a:lnSpc>
              <a:spcBef>
                <a:spcPts val="0"/>
              </a:spcBef>
            </a:pPr>
            <a:r>
              <a:rPr lang="en-US" i="1" dirty="0">
                <a:solidFill>
                  <a:srgbClr val="0070C0"/>
                </a:solidFill>
              </a:rPr>
              <a:t>Ocean Biology and Biogeochemistry section</a:t>
            </a:r>
          </a:p>
          <a:p>
            <a:pPr>
              <a:lnSpc>
                <a:spcPct val="100000"/>
              </a:lnSpc>
              <a:spcBef>
                <a:spcPts val="0"/>
              </a:spcBef>
            </a:pPr>
            <a:r>
              <a:rPr lang="en-US" i="1" dirty="0">
                <a:solidFill>
                  <a:srgbClr val="0070C0"/>
                </a:solidFill>
              </a:rPr>
              <a:t>College Park, MD, May 8-12, 2023</a:t>
            </a:r>
            <a:endParaRPr lang="en-US" i="1" dirty="0"/>
          </a:p>
        </p:txBody>
      </p:sp>
      <p:sp>
        <p:nvSpPr>
          <p:cNvPr id="2" name="Footer Placeholder 4">
            <a:extLst>
              <a:ext uri="{FF2B5EF4-FFF2-40B4-BE49-F238E27FC236}">
                <a16:creationId xmlns:a16="http://schemas.microsoft.com/office/drawing/2014/main" id="{C8D2BF44-369F-7EFF-3202-2F5202BB8E88}"/>
              </a:ext>
            </a:extLst>
          </p:cNvPr>
          <p:cNvSpPr>
            <a:spLocks noGrp="1"/>
          </p:cNvSpPr>
          <p:nvPr>
            <p:ph type="ftr" sz="quarter" idx="13"/>
          </p:nvPr>
        </p:nvSpPr>
        <p:spPr>
          <a:xfrm>
            <a:off x="10872132" y="6386016"/>
            <a:ext cx="1169838" cy="365125"/>
          </a:xfrm>
        </p:spPr>
        <p:txBody>
          <a:bodyPr/>
          <a:lstStyle/>
          <a:p>
            <a:r>
              <a:rPr lang="en-US"/>
              <a:t>Pre-decisional</a:t>
            </a:r>
            <a:endParaRPr lang="en-US" dirty="0"/>
          </a:p>
        </p:txBody>
      </p:sp>
    </p:spTree>
    <p:extLst>
      <p:ext uri="{BB962C8B-B14F-4D97-AF65-F5344CB8AC3E}">
        <p14:creationId xmlns:p14="http://schemas.microsoft.com/office/powerpoint/2010/main" val="2536587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8E78A3-B791-D54F-9158-DFAEAD257B43}"/>
              </a:ext>
            </a:extLst>
          </p:cNvPr>
          <p:cNvSpPr/>
          <p:nvPr/>
        </p:nvSpPr>
        <p:spPr>
          <a:xfrm>
            <a:off x="1028700" y="566746"/>
            <a:ext cx="8172109" cy="1015663"/>
          </a:xfrm>
          <a:prstGeom prst="rect">
            <a:avLst/>
          </a:prstGeom>
        </p:spPr>
        <p:txBody>
          <a:bodyPr wrap="none">
            <a:spAutoFit/>
          </a:bodyPr>
          <a:lstStyle/>
          <a:p>
            <a:r>
              <a:rPr lang="en-US" sz="3600" dirty="0">
                <a:solidFill>
                  <a:srgbClr val="0F76C1"/>
                </a:solidFill>
              </a:rPr>
              <a:t>AOS polarimeter + lidar synergy</a:t>
            </a:r>
          </a:p>
          <a:p>
            <a:r>
              <a:rPr lang="en-US" sz="2400" dirty="0"/>
              <a:t>Synergistic polarimeter and lidar algorithms under development</a:t>
            </a:r>
            <a:endParaRPr lang="en-US" sz="3600" dirty="0"/>
          </a:p>
        </p:txBody>
      </p:sp>
      <p:sp>
        <p:nvSpPr>
          <p:cNvPr id="4" name="Rectangle 3">
            <a:extLst>
              <a:ext uri="{FF2B5EF4-FFF2-40B4-BE49-F238E27FC236}">
                <a16:creationId xmlns:a16="http://schemas.microsoft.com/office/drawing/2014/main" id="{AAAFF660-5E13-CA4C-8C86-293A200B5701}"/>
              </a:ext>
            </a:extLst>
          </p:cNvPr>
          <p:cNvSpPr/>
          <p:nvPr/>
        </p:nvSpPr>
        <p:spPr>
          <a:xfrm>
            <a:off x="971874" y="1687847"/>
            <a:ext cx="11126075" cy="4577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a:p>
            <a:pPr algn="ctr"/>
            <a:endParaRPr lang="en-US" dirty="0">
              <a:solidFill>
                <a:schemeClr val="accent1">
                  <a:lumMod val="50000"/>
                </a:schemeClr>
              </a:solidFill>
            </a:endParaRPr>
          </a:p>
        </p:txBody>
      </p:sp>
      <p:sp>
        <p:nvSpPr>
          <p:cNvPr id="14" name="TextBox 13">
            <a:extLst>
              <a:ext uri="{FF2B5EF4-FFF2-40B4-BE49-F238E27FC236}">
                <a16:creationId xmlns:a16="http://schemas.microsoft.com/office/drawing/2014/main" id="{A1FC5437-A05E-6E41-A431-C8DE070240B7}"/>
              </a:ext>
            </a:extLst>
          </p:cNvPr>
          <p:cNvSpPr txBox="1"/>
          <p:nvPr/>
        </p:nvSpPr>
        <p:spPr>
          <a:xfrm>
            <a:off x="1391001" y="2186487"/>
            <a:ext cx="2755754" cy="646331"/>
          </a:xfrm>
          <a:prstGeom prst="rect">
            <a:avLst/>
          </a:prstGeom>
          <a:solidFill>
            <a:schemeClr val="bg2"/>
          </a:solidFill>
          <a:ln>
            <a:solidFill>
              <a:schemeClr val="tx1"/>
            </a:solidFill>
          </a:ln>
        </p:spPr>
        <p:txBody>
          <a:bodyPr wrap="square" rtlCol="0">
            <a:spAutoFit/>
          </a:bodyPr>
          <a:lstStyle/>
          <a:p>
            <a:pPr algn="ctr"/>
            <a:r>
              <a:rPr lang="en-US" b="1" dirty="0"/>
              <a:t>multiangle, polarimetric UV-VIS-NIR observations</a:t>
            </a:r>
          </a:p>
        </p:txBody>
      </p:sp>
      <p:sp>
        <p:nvSpPr>
          <p:cNvPr id="15" name="TextBox 14">
            <a:extLst>
              <a:ext uri="{FF2B5EF4-FFF2-40B4-BE49-F238E27FC236}">
                <a16:creationId xmlns:a16="http://schemas.microsoft.com/office/drawing/2014/main" id="{D9F81E11-D9ED-DF49-BA82-6155F755CBA9}"/>
              </a:ext>
            </a:extLst>
          </p:cNvPr>
          <p:cNvSpPr txBox="1"/>
          <p:nvPr/>
        </p:nvSpPr>
        <p:spPr>
          <a:xfrm>
            <a:off x="1381146" y="3606256"/>
            <a:ext cx="2765609" cy="2554545"/>
          </a:xfrm>
          <a:prstGeom prst="rect">
            <a:avLst/>
          </a:prstGeom>
          <a:solidFill>
            <a:schemeClr val="accent5">
              <a:lumMod val="20000"/>
              <a:lumOff val="80000"/>
            </a:schemeClr>
          </a:solidFill>
          <a:ln>
            <a:solidFill>
              <a:schemeClr val="tx1"/>
            </a:solidFill>
          </a:ln>
        </p:spPr>
        <p:txBody>
          <a:bodyPr wrap="square" rtlCol="0">
            <a:spAutoFit/>
          </a:bodyPr>
          <a:lstStyle/>
          <a:p>
            <a:pPr algn="ctr"/>
            <a:r>
              <a:rPr lang="en-US" sz="1600" b="1" dirty="0"/>
              <a:t>Aerosol optical depth (GV12)</a:t>
            </a:r>
          </a:p>
          <a:p>
            <a:pPr algn="ctr"/>
            <a:endParaRPr lang="en-US" sz="1600" b="1" dirty="0"/>
          </a:p>
          <a:p>
            <a:pPr algn="ctr"/>
            <a:r>
              <a:rPr lang="en-US" sz="1600" b="1" dirty="0"/>
              <a:t>Aerosol absorption optical depth (GV13)</a:t>
            </a:r>
          </a:p>
          <a:p>
            <a:pPr algn="ctr"/>
            <a:endParaRPr lang="en-US" sz="1600" b="1" dirty="0"/>
          </a:p>
          <a:p>
            <a:pPr algn="ctr"/>
            <a:r>
              <a:rPr lang="en-US" sz="1600" b="1" dirty="0"/>
              <a:t>Aerosol fine mode effective radius (GV14)</a:t>
            </a:r>
          </a:p>
          <a:p>
            <a:pPr algn="ctr"/>
            <a:endParaRPr lang="en-US" sz="1600" b="1" dirty="0"/>
          </a:p>
          <a:p>
            <a:pPr algn="ctr"/>
            <a:r>
              <a:rPr lang="en-US" sz="1600" b="1" dirty="0"/>
              <a:t>+other aerosol microphysical properties</a:t>
            </a:r>
          </a:p>
        </p:txBody>
      </p:sp>
      <p:cxnSp>
        <p:nvCxnSpPr>
          <p:cNvPr id="16" name="Straight Arrow Connector 15">
            <a:extLst>
              <a:ext uri="{FF2B5EF4-FFF2-40B4-BE49-F238E27FC236}">
                <a16:creationId xmlns:a16="http://schemas.microsoft.com/office/drawing/2014/main" id="{8472F7EB-54A4-6D48-A540-4E1FA03CAD25}"/>
              </a:ext>
            </a:extLst>
          </p:cNvPr>
          <p:cNvCxnSpPr>
            <a:cxnSpLocks/>
          </p:cNvCxnSpPr>
          <p:nvPr/>
        </p:nvCxnSpPr>
        <p:spPr>
          <a:xfrm>
            <a:off x="2774560" y="2942211"/>
            <a:ext cx="0" cy="584485"/>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6FADC389-9BC4-8045-B294-04F9A4E29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5865" y="2118945"/>
            <a:ext cx="3688193" cy="376310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D9AFF65-E114-5240-9450-0E553DF489E8}"/>
              </a:ext>
            </a:extLst>
          </p:cNvPr>
          <p:cNvPicPr>
            <a:picLocks noChangeAspect="1"/>
          </p:cNvPicPr>
          <p:nvPr/>
        </p:nvPicPr>
        <p:blipFill>
          <a:blip r:embed="rId3"/>
          <a:stretch>
            <a:fillRect/>
          </a:stretch>
        </p:blipFill>
        <p:spPr>
          <a:xfrm>
            <a:off x="5234553" y="2579939"/>
            <a:ext cx="2798002" cy="2625375"/>
          </a:xfrm>
          <a:prstGeom prst="rect">
            <a:avLst/>
          </a:prstGeom>
          <a:ln>
            <a:solidFill>
              <a:schemeClr val="tx1"/>
            </a:solidFill>
          </a:ln>
        </p:spPr>
      </p:pic>
      <p:cxnSp>
        <p:nvCxnSpPr>
          <p:cNvPr id="18" name="Straight Arrow Connector 17">
            <a:extLst>
              <a:ext uri="{FF2B5EF4-FFF2-40B4-BE49-F238E27FC236}">
                <a16:creationId xmlns:a16="http://schemas.microsoft.com/office/drawing/2014/main" id="{4887C0CA-E99C-404C-AB71-4BA88870D07B}"/>
              </a:ext>
            </a:extLst>
          </p:cNvPr>
          <p:cNvCxnSpPr>
            <a:cxnSpLocks/>
          </p:cNvCxnSpPr>
          <p:nvPr/>
        </p:nvCxnSpPr>
        <p:spPr>
          <a:xfrm>
            <a:off x="4371724" y="3952532"/>
            <a:ext cx="704263" cy="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A50E5DE-C2F0-1C47-9F5D-B746B6A25A07}"/>
              </a:ext>
            </a:extLst>
          </p:cNvPr>
          <p:cNvSpPr txBox="1"/>
          <p:nvPr/>
        </p:nvSpPr>
        <p:spPr>
          <a:xfrm>
            <a:off x="4244727" y="2772788"/>
            <a:ext cx="902280" cy="92333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dirty="0"/>
              <a:t>With Lidar synergy</a:t>
            </a:r>
          </a:p>
        </p:txBody>
      </p:sp>
      <p:pic>
        <p:nvPicPr>
          <p:cNvPr id="22" name="Picture 21">
            <a:extLst>
              <a:ext uri="{FF2B5EF4-FFF2-40B4-BE49-F238E27FC236}">
                <a16:creationId xmlns:a16="http://schemas.microsoft.com/office/drawing/2014/main" id="{C0507ED6-736F-9A48-91B3-A16804F7C89F}"/>
              </a:ext>
            </a:extLst>
          </p:cNvPr>
          <p:cNvPicPr>
            <a:picLocks noChangeAspect="1"/>
          </p:cNvPicPr>
          <p:nvPr/>
        </p:nvPicPr>
        <p:blipFill>
          <a:blip r:embed="rId4"/>
          <a:stretch>
            <a:fillRect/>
          </a:stretch>
        </p:blipFill>
        <p:spPr>
          <a:xfrm>
            <a:off x="5541771" y="2977377"/>
            <a:ext cx="1195225" cy="356024"/>
          </a:xfrm>
          <a:prstGeom prst="rect">
            <a:avLst/>
          </a:prstGeom>
        </p:spPr>
      </p:pic>
      <p:sp>
        <p:nvSpPr>
          <p:cNvPr id="24" name="TextBox 23">
            <a:extLst>
              <a:ext uri="{FF2B5EF4-FFF2-40B4-BE49-F238E27FC236}">
                <a16:creationId xmlns:a16="http://schemas.microsoft.com/office/drawing/2014/main" id="{491D6C27-D88D-3447-953D-31CC1E30B122}"/>
              </a:ext>
            </a:extLst>
          </p:cNvPr>
          <p:cNvSpPr txBox="1"/>
          <p:nvPr/>
        </p:nvSpPr>
        <p:spPr>
          <a:xfrm>
            <a:off x="4255087" y="4155550"/>
            <a:ext cx="935923" cy="1169551"/>
          </a:xfrm>
          <a:prstGeom prst="rect">
            <a:avLst/>
          </a:prstGeom>
          <a:noFill/>
        </p:spPr>
        <p:txBody>
          <a:bodyPr wrap="square" rtlCol="0">
            <a:spAutoFit/>
          </a:bodyPr>
          <a:lstStyle/>
          <a:p>
            <a:pPr algn="ctr"/>
            <a:r>
              <a:rPr lang="en-US" sz="1400" dirty="0"/>
              <a:t>Vertically resolved micro-physical properties</a:t>
            </a:r>
          </a:p>
        </p:txBody>
      </p:sp>
      <p:sp>
        <p:nvSpPr>
          <p:cNvPr id="25" name="TextBox 24">
            <a:extLst>
              <a:ext uri="{FF2B5EF4-FFF2-40B4-BE49-F238E27FC236}">
                <a16:creationId xmlns:a16="http://schemas.microsoft.com/office/drawing/2014/main" id="{7DB08335-8E7A-D545-A9F3-4E5C343B9589}"/>
              </a:ext>
            </a:extLst>
          </p:cNvPr>
          <p:cNvSpPr txBox="1"/>
          <p:nvPr/>
        </p:nvSpPr>
        <p:spPr>
          <a:xfrm>
            <a:off x="5231115" y="1843174"/>
            <a:ext cx="2798003" cy="830997"/>
          </a:xfrm>
          <a:prstGeom prst="rect">
            <a:avLst/>
          </a:prstGeom>
          <a:noFill/>
        </p:spPr>
        <p:txBody>
          <a:bodyPr wrap="square" rtlCol="0">
            <a:spAutoFit/>
          </a:bodyPr>
          <a:lstStyle/>
          <a:p>
            <a:pPr algn="ctr"/>
            <a:r>
              <a:rPr lang="en-US" sz="1200" dirty="0"/>
              <a:t>Example of one of several </a:t>
            </a:r>
          </a:p>
          <a:p>
            <a:pPr algn="ctr"/>
            <a:r>
              <a:rPr lang="en-US" sz="1200" dirty="0"/>
              <a:t>retrieved parameters in F. Xu et al.</a:t>
            </a:r>
          </a:p>
          <a:p>
            <a:pPr algn="ctr"/>
            <a:r>
              <a:rPr lang="en-US" sz="1200" dirty="0" err="1"/>
              <a:t>doi</a:t>
            </a:r>
            <a:r>
              <a:rPr lang="en-US" sz="1200" dirty="0"/>
              <a:t>: 10.3389/frsen.2021.620871 </a:t>
            </a:r>
          </a:p>
          <a:p>
            <a:pPr algn="ctr"/>
            <a:r>
              <a:rPr lang="en-US" sz="1200" dirty="0"/>
              <a:t> </a:t>
            </a:r>
          </a:p>
        </p:txBody>
      </p:sp>
      <p:sp>
        <p:nvSpPr>
          <p:cNvPr id="23" name="TextBox 22">
            <a:extLst>
              <a:ext uri="{FF2B5EF4-FFF2-40B4-BE49-F238E27FC236}">
                <a16:creationId xmlns:a16="http://schemas.microsoft.com/office/drawing/2014/main" id="{EA4DAEED-C819-7B41-ABB7-54735123B0D9}"/>
              </a:ext>
            </a:extLst>
          </p:cNvPr>
          <p:cNvSpPr txBox="1"/>
          <p:nvPr/>
        </p:nvSpPr>
        <p:spPr>
          <a:xfrm>
            <a:off x="5231115" y="5477035"/>
            <a:ext cx="2255041" cy="400110"/>
          </a:xfrm>
          <a:prstGeom prst="rect">
            <a:avLst/>
          </a:prstGeom>
          <a:solidFill>
            <a:schemeClr val="accent4">
              <a:lumMod val="20000"/>
              <a:lumOff val="80000"/>
            </a:schemeClr>
          </a:solidFill>
          <a:ln>
            <a:solidFill>
              <a:schemeClr val="tx1"/>
            </a:solidFill>
          </a:ln>
        </p:spPr>
        <p:txBody>
          <a:bodyPr wrap="none" rtlCol="0">
            <a:spAutoFit/>
          </a:bodyPr>
          <a:lstStyle/>
          <a:p>
            <a:pPr algn="r"/>
            <a:r>
              <a:rPr lang="en-US" sz="2000" dirty="0"/>
              <a:t>+ horizontal context</a:t>
            </a:r>
          </a:p>
        </p:txBody>
      </p:sp>
      <p:cxnSp>
        <p:nvCxnSpPr>
          <p:cNvPr id="27" name="Straight Arrow Connector 26">
            <a:extLst>
              <a:ext uri="{FF2B5EF4-FFF2-40B4-BE49-F238E27FC236}">
                <a16:creationId xmlns:a16="http://schemas.microsoft.com/office/drawing/2014/main" id="{C45169A9-B31D-3646-B595-3C9C856FAB6B}"/>
              </a:ext>
            </a:extLst>
          </p:cNvPr>
          <p:cNvCxnSpPr>
            <a:cxnSpLocks/>
          </p:cNvCxnSpPr>
          <p:nvPr/>
        </p:nvCxnSpPr>
        <p:spPr>
          <a:xfrm>
            <a:off x="7561385" y="5695266"/>
            <a:ext cx="431109" cy="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FCFA4A03-1440-D544-C9EE-31FF1B530C5C}"/>
              </a:ext>
            </a:extLst>
          </p:cNvPr>
          <p:cNvSpPr>
            <a:spLocks noGrp="1"/>
          </p:cNvSpPr>
          <p:nvPr>
            <p:ph type="ftr" sz="quarter" idx="13"/>
          </p:nvPr>
        </p:nvSpPr>
        <p:spPr>
          <a:xfrm>
            <a:off x="1239520" y="6334919"/>
            <a:ext cx="3713480" cy="365125"/>
          </a:xfrm>
        </p:spPr>
        <p:txBody>
          <a:bodyPr/>
          <a:lstStyle/>
          <a:p>
            <a:r>
              <a:rPr lang="en-US"/>
              <a:t>Pre-decisional</a:t>
            </a:r>
            <a:endParaRPr lang="en-US" dirty="0"/>
          </a:p>
        </p:txBody>
      </p:sp>
    </p:spTree>
    <p:extLst>
      <p:ext uri="{BB962C8B-B14F-4D97-AF65-F5344CB8AC3E}">
        <p14:creationId xmlns:p14="http://schemas.microsoft.com/office/powerpoint/2010/main" val="1689283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BBA1A9-8844-9843-92D3-3C0FCA9F8433}"/>
              </a:ext>
            </a:extLst>
          </p:cNvPr>
          <p:cNvSpPr>
            <a:spLocks noGrp="1"/>
          </p:cNvSpPr>
          <p:nvPr>
            <p:ph type="title"/>
          </p:nvPr>
        </p:nvSpPr>
        <p:spPr/>
        <p:txBody>
          <a:bodyPr/>
          <a:lstStyle/>
          <a:p>
            <a:r>
              <a:rPr lang="en-US" sz="3600" b="0" dirty="0"/>
              <a:t>AOS Suborbital Element: </a:t>
            </a:r>
            <a:br>
              <a:rPr lang="en-US" sz="3600" b="0" dirty="0"/>
            </a:br>
            <a:r>
              <a:rPr lang="en-US" sz="3600" b="0" dirty="0"/>
              <a:t>Airborne Campaign Concepts</a:t>
            </a:r>
          </a:p>
        </p:txBody>
      </p:sp>
      <p:sp>
        <p:nvSpPr>
          <p:cNvPr id="5" name="TextBox 4">
            <a:extLst>
              <a:ext uri="{FF2B5EF4-FFF2-40B4-BE49-F238E27FC236}">
                <a16:creationId xmlns:a16="http://schemas.microsoft.com/office/drawing/2014/main" id="{E0359784-82DB-CC4D-A67A-BB3041173E09}"/>
              </a:ext>
            </a:extLst>
          </p:cNvPr>
          <p:cNvSpPr txBox="1"/>
          <p:nvPr/>
        </p:nvSpPr>
        <p:spPr>
          <a:xfrm>
            <a:off x="7246967" y="1211397"/>
            <a:ext cx="1912607" cy="1754326"/>
          </a:xfrm>
          <a:prstGeom prst="rect">
            <a:avLst/>
          </a:prstGeom>
          <a:noFill/>
        </p:spPr>
        <p:txBody>
          <a:bodyPr wrap="square" rtlCol="0">
            <a:spAutoFit/>
          </a:bodyPr>
          <a:lstStyle/>
          <a:p>
            <a:pPr marL="0" algn="l" defTabSz="914400" rtl="0" eaLnBrk="1" latinLnBrk="0" hangingPunct="1"/>
            <a:r>
              <a:rPr lang="en-US" i="1" dirty="0"/>
              <a:t>Payloads depicted are notional… instruments to be prioritized / deconflicted for each campaign</a:t>
            </a:r>
          </a:p>
        </p:txBody>
      </p:sp>
      <p:pic>
        <p:nvPicPr>
          <p:cNvPr id="8" name="Picture 7">
            <a:extLst>
              <a:ext uri="{FF2B5EF4-FFF2-40B4-BE49-F238E27FC236}">
                <a16:creationId xmlns:a16="http://schemas.microsoft.com/office/drawing/2014/main" id="{F976F20F-9B6E-DC49-84EC-D5C0027BCD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64630" y="4657642"/>
            <a:ext cx="3530600" cy="1854200"/>
          </a:xfrm>
          <a:prstGeom prst="rect">
            <a:avLst/>
          </a:prstGeom>
        </p:spPr>
      </p:pic>
      <p:pic>
        <p:nvPicPr>
          <p:cNvPr id="12" name="Picture 11">
            <a:extLst>
              <a:ext uri="{FF2B5EF4-FFF2-40B4-BE49-F238E27FC236}">
                <a16:creationId xmlns:a16="http://schemas.microsoft.com/office/drawing/2014/main" id="{89C305CB-CAFF-BE4E-BB39-8636F4350410}"/>
              </a:ext>
            </a:extLst>
          </p:cNvPr>
          <p:cNvPicPr>
            <a:picLocks noChangeAspect="1"/>
          </p:cNvPicPr>
          <p:nvPr/>
        </p:nvPicPr>
        <p:blipFill>
          <a:blip r:embed="rId4"/>
          <a:stretch>
            <a:fillRect/>
          </a:stretch>
        </p:blipFill>
        <p:spPr>
          <a:xfrm>
            <a:off x="7590870" y="3142531"/>
            <a:ext cx="4341964" cy="1536192"/>
          </a:xfrm>
          <a:prstGeom prst="rect">
            <a:avLst/>
          </a:prstGeom>
        </p:spPr>
      </p:pic>
      <p:pic>
        <p:nvPicPr>
          <p:cNvPr id="15" name="Picture 14">
            <a:extLst>
              <a:ext uri="{FF2B5EF4-FFF2-40B4-BE49-F238E27FC236}">
                <a16:creationId xmlns:a16="http://schemas.microsoft.com/office/drawing/2014/main" id="{FB2AC04E-A35C-924E-BA65-5CFD4B2642D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59574" y="1261248"/>
            <a:ext cx="2813817" cy="1920240"/>
          </a:xfrm>
          <a:prstGeom prst="rect">
            <a:avLst/>
          </a:prstGeom>
        </p:spPr>
      </p:pic>
      <p:sp>
        <p:nvSpPr>
          <p:cNvPr id="10" name="TextBox 9">
            <a:extLst>
              <a:ext uri="{FF2B5EF4-FFF2-40B4-BE49-F238E27FC236}">
                <a16:creationId xmlns:a16="http://schemas.microsoft.com/office/drawing/2014/main" id="{D84E6987-8C31-384F-840B-5933C29A9C2B}"/>
              </a:ext>
            </a:extLst>
          </p:cNvPr>
          <p:cNvSpPr txBox="1"/>
          <p:nvPr/>
        </p:nvSpPr>
        <p:spPr>
          <a:xfrm>
            <a:off x="1076960" y="1236543"/>
            <a:ext cx="5973237" cy="3016210"/>
          </a:xfrm>
          <a:prstGeom prst="rect">
            <a:avLst/>
          </a:prstGeom>
          <a:noFill/>
        </p:spPr>
        <p:txBody>
          <a:bodyPr wrap="square" lIns="91440" tIns="45720" rIns="91440" bIns="45720" rtlCol="0" anchor="t">
            <a:spAutoFit/>
          </a:bodyPr>
          <a:lstStyle/>
          <a:p>
            <a:pPr>
              <a:spcAft>
                <a:spcPts val="600"/>
              </a:spcAft>
            </a:pPr>
            <a:r>
              <a:rPr lang="en-US" sz="2800" b="1" dirty="0">
                <a:solidFill>
                  <a:schemeClr val="accent6">
                    <a:lumMod val="75000"/>
                  </a:schemeClr>
                </a:solidFill>
              </a:rPr>
              <a:t>Low Clouds: </a:t>
            </a:r>
            <a:r>
              <a:rPr lang="en-US" sz="2400" i="1" dirty="0"/>
              <a:t>Microphysics, precipitation initiation</a:t>
            </a:r>
            <a:endParaRPr lang="en-US" sz="2000" dirty="0">
              <a:solidFill>
                <a:schemeClr val="bg1"/>
              </a:solidFill>
            </a:endParaRPr>
          </a:p>
          <a:p>
            <a:pPr>
              <a:spcAft>
                <a:spcPts val="600"/>
              </a:spcAft>
            </a:pPr>
            <a:r>
              <a:rPr lang="en-US" sz="2800" b="1" dirty="0">
                <a:solidFill>
                  <a:srgbClr val="7030A0"/>
                </a:solidFill>
              </a:rPr>
              <a:t>Convection/High Clouds: </a:t>
            </a:r>
            <a:r>
              <a:rPr lang="en-US" sz="2400" i="1" dirty="0"/>
              <a:t>Microphysics and dynamics, anvil cirrus lifecycle.</a:t>
            </a:r>
            <a:endParaRPr lang="en-US" sz="2000" dirty="0">
              <a:solidFill>
                <a:schemeClr val="bg1"/>
              </a:solidFill>
            </a:endParaRPr>
          </a:p>
          <a:p>
            <a:pPr>
              <a:spcAft>
                <a:spcPts val="600"/>
              </a:spcAft>
            </a:pPr>
            <a:r>
              <a:rPr lang="en-US" sz="2800" b="1" dirty="0">
                <a:solidFill>
                  <a:schemeClr val="accent4">
                    <a:lumMod val="75000"/>
                  </a:schemeClr>
                </a:solidFill>
              </a:rPr>
              <a:t>Aerosol-Cloud-Radiation Interactions: </a:t>
            </a:r>
            <a:r>
              <a:rPr lang="en-US" sz="2400" i="1" dirty="0"/>
              <a:t>Vertically resolved aerosol-cloud-radiation interaction processes and lifecycle.</a:t>
            </a:r>
            <a:endParaRPr lang="en-US" sz="2400" i="1" dirty="0">
              <a:cs typeface="Calibri"/>
            </a:endParaRPr>
          </a:p>
        </p:txBody>
      </p:sp>
      <p:sp>
        <p:nvSpPr>
          <p:cNvPr id="11" name="TextBox 10">
            <a:extLst>
              <a:ext uri="{FF2B5EF4-FFF2-40B4-BE49-F238E27FC236}">
                <a16:creationId xmlns:a16="http://schemas.microsoft.com/office/drawing/2014/main" id="{31F29F7D-179E-1C42-9E4E-C5FA312CC0C3}"/>
              </a:ext>
            </a:extLst>
          </p:cNvPr>
          <p:cNvSpPr txBox="1"/>
          <p:nvPr/>
        </p:nvSpPr>
        <p:spPr>
          <a:xfrm>
            <a:off x="1090756" y="4807954"/>
            <a:ext cx="6690648" cy="1015663"/>
          </a:xfrm>
          <a:prstGeom prst="rect">
            <a:avLst/>
          </a:prstGeom>
          <a:noFill/>
        </p:spPr>
        <p:txBody>
          <a:bodyPr wrap="square" rtlCol="0">
            <a:spAutoFit/>
          </a:bodyPr>
          <a:lstStyle/>
          <a:p>
            <a:pPr marL="0" algn="l" defTabSz="914400" rtl="0" eaLnBrk="1" latinLnBrk="0" hangingPunct="1"/>
            <a:r>
              <a:rPr lang="en-US" sz="2000" dirty="0"/>
              <a:t>Large airborne campaigns </a:t>
            </a:r>
          </a:p>
          <a:p>
            <a:pPr marL="342900" indent="-342900" algn="l" defTabSz="914400" rtl="0" eaLnBrk="1" latinLnBrk="0" hangingPunct="1">
              <a:buFont typeface="Arial" panose="020B0604020202020204" pitchFamily="34" charset="0"/>
              <a:buChar char="•"/>
            </a:pPr>
            <a:r>
              <a:rPr lang="en-US" sz="2000" dirty="0"/>
              <a:t>Mid-latitude continental, 2029 or 2030</a:t>
            </a:r>
          </a:p>
          <a:p>
            <a:pPr marL="342900" indent="-342900" algn="l" defTabSz="914400" rtl="0" eaLnBrk="1" latinLnBrk="0" hangingPunct="1">
              <a:buFont typeface="Arial" panose="020B0604020202020204" pitchFamily="34" charset="0"/>
              <a:buChar char="•"/>
            </a:pPr>
            <a:r>
              <a:rPr lang="en-US" sz="2000" dirty="0"/>
              <a:t>Oceanic, 2032-2033</a:t>
            </a:r>
          </a:p>
        </p:txBody>
      </p:sp>
      <p:sp>
        <p:nvSpPr>
          <p:cNvPr id="14" name="TextBox 13">
            <a:extLst>
              <a:ext uri="{FF2B5EF4-FFF2-40B4-BE49-F238E27FC236}">
                <a16:creationId xmlns:a16="http://schemas.microsoft.com/office/drawing/2014/main" id="{6BAE99D6-AAC1-2F43-A05C-99C2634C2F88}"/>
              </a:ext>
            </a:extLst>
          </p:cNvPr>
          <p:cNvSpPr txBox="1"/>
          <p:nvPr/>
        </p:nvSpPr>
        <p:spPr>
          <a:xfrm>
            <a:off x="1076960" y="5792390"/>
            <a:ext cx="676674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FF0000"/>
                </a:solidFill>
              </a:rPr>
              <a:t>Campaigns after launch to enable calibration - validation</a:t>
            </a:r>
            <a:endParaRPr lang="en-US" sz="2000" dirty="0">
              <a:solidFill>
                <a:srgbClr val="FF0000"/>
              </a:solidFill>
              <a:cs typeface="Calibri"/>
            </a:endParaRPr>
          </a:p>
        </p:txBody>
      </p:sp>
      <p:sp>
        <p:nvSpPr>
          <p:cNvPr id="4" name="Footer Placeholder 4">
            <a:extLst>
              <a:ext uri="{FF2B5EF4-FFF2-40B4-BE49-F238E27FC236}">
                <a16:creationId xmlns:a16="http://schemas.microsoft.com/office/drawing/2014/main" id="{06105603-B0D3-77FD-0227-855EC215A1B2}"/>
              </a:ext>
            </a:extLst>
          </p:cNvPr>
          <p:cNvSpPr>
            <a:spLocks noGrp="1"/>
          </p:cNvSpPr>
          <p:nvPr>
            <p:ph type="ftr" sz="quarter" idx="13"/>
          </p:nvPr>
        </p:nvSpPr>
        <p:spPr>
          <a:xfrm>
            <a:off x="1239520" y="6334919"/>
            <a:ext cx="3713480" cy="365125"/>
          </a:xfrm>
        </p:spPr>
        <p:txBody>
          <a:bodyPr/>
          <a:lstStyle/>
          <a:p>
            <a:r>
              <a:rPr lang="en-US"/>
              <a:t>Pre-decisional</a:t>
            </a:r>
            <a:endParaRPr lang="en-US" dirty="0"/>
          </a:p>
        </p:txBody>
      </p:sp>
    </p:spTree>
    <p:extLst>
      <p:ext uri="{BB962C8B-B14F-4D97-AF65-F5344CB8AC3E}">
        <p14:creationId xmlns:p14="http://schemas.microsoft.com/office/powerpoint/2010/main" val="1891409958"/>
      </p:ext>
    </p:extLst>
  </p:cSld>
  <p:clrMapOvr>
    <a:masterClrMapping/>
  </p:clrMapOvr>
  <mc:AlternateContent xmlns:mc="http://schemas.openxmlformats.org/markup-compatibility/2006" xmlns:p14="http://schemas.microsoft.com/office/powerpoint/2010/main">
    <mc:Choice Requires="p14">
      <p:transition spd="slow" p14:dur="2000" advTm="43840"/>
    </mc:Choice>
    <mc:Fallback xmlns="">
      <p:transition spd="slow" advTm="4384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68DB2-0E1F-1D28-BB40-2A7AD046CFB5}"/>
              </a:ext>
            </a:extLst>
          </p:cNvPr>
          <p:cNvSpPr>
            <a:spLocks noGrp="1"/>
          </p:cNvSpPr>
          <p:nvPr>
            <p:ph type="title"/>
          </p:nvPr>
        </p:nvSpPr>
        <p:spPr>
          <a:xfrm>
            <a:off x="1341391" y="1088019"/>
            <a:ext cx="5828014" cy="578735"/>
          </a:xfrm>
        </p:spPr>
        <p:txBody>
          <a:bodyPr/>
          <a:lstStyle/>
          <a:p>
            <a:r>
              <a:rPr lang="en-US" dirty="0"/>
              <a:t>Summary</a:t>
            </a:r>
          </a:p>
        </p:txBody>
      </p:sp>
      <p:sp>
        <p:nvSpPr>
          <p:cNvPr id="3" name="Content Placeholder 2">
            <a:extLst>
              <a:ext uri="{FF2B5EF4-FFF2-40B4-BE49-F238E27FC236}">
                <a16:creationId xmlns:a16="http://schemas.microsoft.com/office/drawing/2014/main" id="{3C5156E5-9EB1-1A16-701C-29E02D15D933}"/>
              </a:ext>
            </a:extLst>
          </p:cNvPr>
          <p:cNvSpPr>
            <a:spLocks noGrp="1"/>
          </p:cNvSpPr>
          <p:nvPr>
            <p:ph idx="1"/>
          </p:nvPr>
        </p:nvSpPr>
        <p:spPr>
          <a:xfrm>
            <a:off x="1244431" y="1763635"/>
            <a:ext cx="5828014" cy="4534420"/>
          </a:xfrm>
        </p:spPr>
        <p:txBody>
          <a:bodyPr/>
          <a:lstStyle/>
          <a:p>
            <a:pPr marL="285750" indent="-285750">
              <a:lnSpc>
                <a:spcPct val="100000"/>
              </a:lnSpc>
              <a:buClr>
                <a:srgbClr val="0070C0"/>
              </a:buClr>
              <a:buFont typeface="System Font Regular"/>
              <a:buChar char="●"/>
            </a:pPr>
            <a:r>
              <a:rPr lang="en-US" sz="2000" dirty="0"/>
              <a:t>AOS is a phase-A (concept and technology development) effort to launch multiple spacecraft and instruments into LEO in 2029-31 </a:t>
            </a:r>
          </a:p>
          <a:p>
            <a:pPr marL="285750" indent="-285750">
              <a:lnSpc>
                <a:spcPct val="100000"/>
              </a:lnSpc>
              <a:buClr>
                <a:srgbClr val="0070C0"/>
              </a:buClr>
              <a:buFont typeface="System Font Regular"/>
              <a:buChar char="●"/>
            </a:pPr>
            <a:r>
              <a:rPr lang="en-US" sz="2000" dirty="0"/>
              <a:t> AOS science objectives cover the role that aerosols, cloud, convection and precipitation play in climate, weather, and applications</a:t>
            </a:r>
          </a:p>
          <a:p>
            <a:pPr marL="285750" indent="-285750">
              <a:lnSpc>
                <a:spcPct val="100000"/>
              </a:lnSpc>
              <a:buClr>
                <a:srgbClr val="0070C0"/>
              </a:buClr>
              <a:buFont typeface="System Font Regular"/>
              <a:buChar char="●"/>
            </a:pPr>
            <a:r>
              <a:rPr lang="en-US" sz="2000" dirty="0"/>
              <a:t>OBB relevant measurements will also be made by AOS, most likely from the lidar and polarimeter</a:t>
            </a:r>
            <a:endParaRPr lang="en-US" sz="2000" dirty="0">
              <a:solidFill>
                <a:schemeClr val="tx1"/>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1522F2A-1C86-D450-8270-DE68584DF12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7740" r="12362"/>
          <a:stretch/>
        </p:blipFill>
        <p:spPr>
          <a:xfrm>
            <a:off x="7349924" y="1666754"/>
            <a:ext cx="3958542" cy="3946967"/>
          </a:xfrm>
          <a:prstGeom prst="ellipse">
            <a:avLst/>
          </a:prstGeom>
        </p:spPr>
      </p:pic>
      <p:sp>
        <p:nvSpPr>
          <p:cNvPr id="6" name="TextBox 5">
            <a:extLst>
              <a:ext uri="{FF2B5EF4-FFF2-40B4-BE49-F238E27FC236}">
                <a16:creationId xmlns:a16="http://schemas.microsoft.com/office/drawing/2014/main" id="{9946E0E2-33CD-270A-51D0-28BEA0B0B77B}"/>
              </a:ext>
            </a:extLst>
          </p:cNvPr>
          <p:cNvSpPr txBox="1"/>
          <p:nvPr/>
        </p:nvSpPr>
        <p:spPr>
          <a:xfrm>
            <a:off x="3541161" y="5613721"/>
            <a:ext cx="3834113" cy="461665"/>
          </a:xfrm>
          <a:prstGeom prst="rect">
            <a:avLst/>
          </a:prstGeom>
          <a:noFill/>
        </p:spPr>
        <p:txBody>
          <a:bodyPr wrap="square">
            <a:spAutoFit/>
          </a:bodyPr>
          <a:lstStyle/>
          <a:p>
            <a:r>
              <a:rPr lang="en-US" sz="2400" dirty="0">
                <a:solidFill>
                  <a:srgbClr val="0070C0"/>
                </a:solidFill>
              </a:rPr>
              <a:t>https://</a:t>
            </a:r>
            <a:r>
              <a:rPr lang="en-US" sz="2400" dirty="0" err="1">
                <a:solidFill>
                  <a:srgbClr val="0070C0"/>
                </a:solidFill>
              </a:rPr>
              <a:t>aos.gsfc.nasa.gov</a:t>
            </a:r>
            <a:r>
              <a:rPr lang="en-US" sz="2400" dirty="0">
                <a:solidFill>
                  <a:srgbClr val="0070C0"/>
                </a:solidFill>
              </a:rPr>
              <a:t>/</a:t>
            </a:r>
          </a:p>
        </p:txBody>
      </p:sp>
      <p:pic>
        <p:nvPicPr>
          <p:cNvPr id="8" name="Picture 7" descr="Qr code&#10;&#10;Description automatically generated">
            <a:extLst>
              <a:ext uri="{FF2B5EF4-FFF2-40B4-BE49-F238E27FC236}">
                <a16:creationId xmlns:a16="http://schemas.microsoft.com/office/drawing/2014/main" id="{7F58B281-85E3-0BE0-3186-AFF48634A11F}"/>
              </a:ext>
            </a:extLst>
          </p:cNvPr>
          <p:cNvPicPr>
            <a:picLocks noChangeAspect="1"/>
          </p:cNvPicPr>
          <p:nvPr/>
        </p:nvPicPr>
        <p:blipFill>
          <a:blip r:embed="rId3"/>
          <a:stretch>
            <a:fillRect/>
          </a:stretch>
        </p:blipFill>
        <p:spPr>
          <a:xfrm>
            <a:off x="1678614" y="4878324"/>
            <a:ext cx="1824228" cy="1824228"/>
          </a:xfrm>
          <a:prstGeom prst="rect">
            <a:avLst/>
          </a:prstGeom>
        </p:spPr>
      </p:pic>
      <p:sp>
        <p:nvSpPr>
          <p:cNvPr id="5" name="Footer Placeholder 4">
            <a:extLst>
              <a:ext uri="{FF2B5EF4-FFF2-40B4-BE49-F238E27FC236}">
                <a16:creationId xmlns:a16="http://schemas.microsoft.com/office/drawing/2014/main" id="{2F5674E3-34A8-62E2-9CCC-1EBA86021C1D}"/>
              </a:ext>
            </a:extLst>
          </p:cNvPr>
          <p:cNvSpPr>
            <a:spLocks noGrp="1"/>
          </p:cNvSpPr>
          <p:nvPr>
            <p:ph type="ftr" sz="quarter" idx="13"/>
          </p:nvPr>
        </p:nvSpPr>
        <p:spPr>
          <a:xfrm>
            <a:off x="10905688" y="6337427"/>
            <a:ext cx="1094064" cy="365125"/>
          </a:xfrm>
        </p:spPr>
        <p:txBody>
          <a:bodyPr/>
          <a:lstStyle/>
          <a:p>
            <a:r>
              <a:rPr lang="en-US"/>
              <a:t>Pre-decisional</a:t>
            </a:r>
            <a:endParaRPr lang="en-US" dirty="0"/>
          </a:p>
        </p:txBody>
      </p:sp>
    </p:spTree>
    <p:extLst>
      <p:ext uri="{BB962C8B-B14F-4D97-AF65-F5344CB8AC3E}">
        <p14:creationId xmlns:p14="http://schemas.microsoft.com/office/powerpoint/2010/main" val="651441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4A628-1DD4-2AFB-AB3B-1CA066A790DF}"/>
              </a:ext>
            </a:extLst>
          </p:cNvPr>
          <p:cNvSpPr>
            <a:spLocks noGrp="1"/>
          </p:cNvSpPr>
          <p:nvPr>
            <p:ph type="title"/>
          </p:nvPr>
        </p:nvSpPr>
        <p:spPr/>
        <p:txBody>
          <a:bodyPr/>
          <a:lstStyle/>
          <a:p>
            <a:r>
              <a:rPr lang="en-US" dirty="0"/>
              <a:t>Extra slides…</a:t>
            </a:r>
          </a:p>
        </p:txBody>
      </p:sp>
    </p:spTree>
    <p:extLst>
      <p:ext uri="{BB962C8B-B14F-4D97-AF65-F5344CB8AC3E}">
        <p14:creationId xmlns:p14="http://schemas.microsoft.com/office/powerpoint/2010/main" val="1740865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E593CE3-FAD8-503B-6C07-905CCE46A36A}"/>
              </a:ext>
            </a:extLst>
          </p:cNvPr>
          <p:cNvSpPr>
            <a:spLocks noGrp="1"/>
          </p:cNvSpPr>
          <p:nvPr>
            <p:ph type="title"/>
          </p:nvPr>
        </p:nvSpPr>
        <p:spPr>
          <a:xfrm>
            <a:off x="1215673" y="248779"/>
            <a:ext cx="9370232" cy="633549"/>
          </a:xfrm>
        </p:spPr>
        <p:txBody>
          <a:bodyPr/>
          <a:lstStyle/>
          <a:p>
            <a:pPr algn="ctr"/>
            <a:r>
              <a:rPr lang="en-US" dirty="0"/>
              <a:t>Decadal Survey Recommendations</a:t>
            </a:r>
          </a:p>
        </p:txBody>
      </p:sp>
      <p:graphicFrame>
        <p:nvGraphicFramePr>
          <p:cNvPr id="1027" name="Table 1026">
            <a:extLst>
              <a:ext uri="{FF2B5EF4-FFF2-40B4-BE49-F238E27FC236}">
                <a16:creationId xmlns:a16="http://schemas.microsoft.com/office/drawing/2014/main" id="{1CA2387C-711F-33FD-7DB4-DA003C41A7E0}"/>
              </a:ext>
            </a:extLst>
          </p:cNvPr>
          <p:cNvGraphicFramePr>
            <a:graphicFrameLocks noGrp="1"/>
          </p:cNvGraphicFramePr>
          <p:nvPr>
            <p:extLst>
              <p:ext uri="{D42A27DB-BD31-4B8C-83A1-F6EECF244321}">
                <p14:modId xmlns:p14="http://schemas.microsoft.com/office/powerpoint/2010/main" val="2643631068"/>
              </p:ext>
            </p:extLst>
          </p:nvPr>
        </p:nvGraphicFramePr>
        <p:xfrm>
          <a:off x="1298315" y="3273459"/>
          <a:ext cx="1905000" cy="3111198"/>
        </p:xfrm>
        <a:graphic>
          <a:graphicData uri="http://schemas.openxmlformats.org/drawingml/2006/table">
            <a:tbl>
              <a:tblPr bandRow="1">
                <a:tableStyleId>{5C22544A-7EE6-4342-B048-85BDC9FD1C3A}</a:tableStyleId>
              </a:tblPr>
              <a:tblGrid>
                <a:gridCol w="1905000">
                  <a:extLst>
                    <a:ext uri="{9D8B030D-6E8A-4147-A177-3AD203B41FA5}">
                      <a16:colId xmlns:a16="http://schemas.microsoft.com/office/drawing/2014/main" val="2726255800"/>
                    </a:ext>
                  </a:extLst>
                </a:gridCol>
              </a:tblGrid>
              <a:tr h="1861320">
                <a:tc>
                  <a:txBody>
                    <a:bodyPr/>
                    <a:lstStyle/>
                    <a:p>
                      <a:pPr algn="ctr"/>
                      <a:r>
                        <a:rPr lang="en-US" sz="2000" b="1" dirty="0">
                          <a:latin typeface="Arial" panose="020B0604020202020204" pitchFamily="34" charset="0"/>
                          <a:cs typeface="Arial" panose="020B0604020202020204" pitchFamily="34" charset="0"/>
                        </a:rPr>
                        <a:t>Observable Priorities</a:t>
                      </a:r>
                    </a:p>
                  </a:txBody>
                  <a:tcPr anchor="ctr"/>
                </a:tc>
                <a:extLst>
                  <a:ext uri="{0D108BD9-81ED-4DB2-BD59-A6C34878D82A}">
                    <a16:rowId xmlns:a16="http://schemas.microsoft.com/office/drawing/2014/main" val="2829384918"/>
                  </a:ext>
                </a:extLst>
              </a:tr>
              <a:tr h="1249878">
                <a:tc>
                  <a:txBody>
                    <a:bodyPr/>
                    <a:lstStyle/>
                    <a:p>
                      <a:pPr algn="ctr"/>
                      <a:r>
                        <a:rPr lang="en-US" sz="2000" b="1" dirty="0">
                          <a:latin typeface="Arial" panose="020B0604020202020204" pitchFamily="34" charset="0"/>
                          <a:cs typeface="Arial" panose="020B0604020202020204" pitchFamily="34" charset="0"/>
                        </a:rPr>
                        <a:t>Desired Observables</a:t>
                      </a:r>
                    </a:p>
                  </a:txBody>
                  <a:tcPr anchor="ctr"/>
                </a:tc>
                <a:extLst>
                  <a:ext uri="{0D108BD9-81ED-4DB2-BD59-A6C34878D82A}">
                    <a16:rowId xmlns:a16="http://schemas.microsoft.com/office/drawing/2014/main" val="699720890"/>
                  </a:ext>
                </a:extLst>
              </a:tr>
            </a:tbl>
          </a:graphicData>
        </a:graphic>
      </p:graphicFrame>
      <p:pic>
        <p:nvPicPr>
          <p:cNvPr id="1029" name="Picture 1028">
            <a:extLst>
              <a:ext uri="{FF2B5EF4-FFF2-40B4-BE49-F238E27FC236}">
                <a16:creationId xmlns:a16="http://schemas.microsoft.com/office/drawing/2014/main" id="{F3052476-3224-85D5-F797-FC571C8A4DD3}"/>
              </a:ext>
            </a:extLst>
          </p:cNvPr>
          <p:cNvPicPr>
            <a:picLocks noChangeAspect="1"/>
          </p:cNvPicPr>
          <p:nvPr/>
        </p:nvPicPr>
        <p:blipFill>
          <a:blip r:embed="rId3"/>
          <a:stretch>
            <a:fillRect/>
          </a:stretch>
        </p:blipFill>
        <p:spPr>
          <a:xfrm>
            <a:off x="1356684" y="1215837"/>
            <a:ext cx="918021" cy="1188720"/>
          </a:xfrm>
          <a:prstGeom prst="rect">
            <a:avLst/>
          </a:prstGeom>
          <a:ln>
            <a:solidFill>
              <a:schemeClr val="bg1"/>
            </a:solidFill>
          </a:ln>
        </p:spPr>
      </p:pic>
      <p:graphicFrame>
        <p:nvGraphicFramePr>
          <p:cNvPr id="1030" name="Table 1029">
            <a:extLst>
              <a:ext uri="{FF2B5EF4-FFF2-40B4-BE49-F238E27FC236}">
                <a16:creationId xmlns:a16="http://schemas.microsoft.com/office/drawing/2014/main" id="{DEA25609-0DAA-F9BE-3601-A78D20DEB16F}"/>
              </a:ext>
            </a:extLst>
          </p:cNvPr>
          <p:cNvGraphicFramePr>
            <a:graphicFrameLocks noGrp="1"/>
          </p:cNvGraphicFramePr>
          <p:nvPr>
            <p:extLst>
              <p:ext uri="{D42A27DB-BD31-4B8C-83A1-F6EECF244321}">
                <p14:modId xmlns:p14="http://schemas.microsoft.com/office/powerpoint/2010/main" val="43027893"/>
              </p:ext>
            </p:extLst>
          </p:nvPr>
        </p:nvGraphicFramePr>
        <p:xfrm>
          <a:off x="7374209" y="2608551"/>
          <a:ext cx="4603363" cy="3812238"/>
        </p:xfrm>
        <a:graphic>
          <a:graphicData uri="http://schemas.openxmlformats.org/drawingml/2006/table">
            <a:tbl>
              <a:tblPr firstRow="1" bandRow="1">
                <a:tableStyleId>{5C22544A-7EE6-4342-B048-85BDC9FD1C3A}</a:tableStyleId>
              </a:tblPr>
              <a:tblGrid>
                <a:gridCol w="4603363">
                  <a:extLst>
                    <a:ext uri="{9D8B030D-6E8A-4147-A177-3AD203B41FA5}">
                      <a16:colId xmlns:a16="http://schemas.microsoft.com/office/drawing/2014/main" val="2618428106"/>
                    </a:ext>
                  </a:extLst>
                </a:gridCol>
              </a:tblGrid>
              <a:tr h="701040">
                <a:tc>
                  <a:txBody>
                    <a:bodyPr/>
                    <a:lstStyle/>
                    <a:p>
                      <a:pPr algn="ctr"/>
                      <a:r>
                        <a:rPr lang="en-US" sz="2000" dirty="0">
                          <a:latin typeface="Arial" panose="020B0604020202020204" pitchFamily="34" charset="0"/>
                          <a:cs typeface="Arial" panose="020B0604020202020204" pitchFamily="34" charset="0"/>
                        </a:rPr>
                        <a:t>Clouds, Convection, and Precipitation</a:t>
                      </a:r>
                    </a:p>
                  </a:txBody>
                  <a:tcPr anchor="ctr"/>
                </a:tc>
                <a:extLst>
                  <a:ext uri="{0D108BD9-81ED-4DB2-BD59-A6C34878D82A}">
                    <a16:rowId xmlns:a16="http://schemas.microsoft.com/office/drawing/2014/main" val="2358948231"/>
                  </a:ext>
                </a:extLst>
              </a:tr>
              <a:tr h="186132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Coupled </a:t>
                      </a:r>
                      <a:r>
                        <a:rPr lang="en-US" sz="2000" dirty="0">
                          <a:solidFill>
                            <a:srgbClr val="0432FF"/>
                          </a:solidFill>
                          <a:latin typeface="Arial" panose="020B0604020202020204" pitchFamily="34" charset="0"/>
                          <a:cs typeface="Arial" panose="020B0604020202020204" pitchFamily="34" charset="0"/>
                        </a:rPr>
                        <a:t>cloud-precipitation</a:t>
                      </a:r>
                      <a:r>
                        <a:rPr lang="en-US" sz="2000" dirty="0">
                          <a:latin typeface="Arial" panose="020B0604020202020204" pitchFamily="34" charset="0"/>
                          <a:cs typeface="Arial" panose="020B0604020202020204" pitchFamily="34" charset="0"/>
                        </a:rPr>
                        <a:t> </a:t>
                      </a:r>
                      <a:r>
                        <a:rPr lang="en-US" sz="2000" dirty="0">
                          <a:solidFill>
                            <a:srgbClr val="0432FF"/>
                          </a:solidFill>
                          <a:latin typeface="Arial" panose="020B0604020202020204" pitchFamily="34" charset="0"/>
                          <a:cs typeface="Arial" panose="020B0604020202020204" pitchFamily="34" charset="0"/>
                        </a:rPr>
                        <a:t>state</a:t>
                      </a:r>
                      <a:r>
                        <a:rPr lang="en-US" sz="2000" dirty="0">
                          <a:latin typeface="Arial" panose="020B0604020202020204" pitchFamily="34" charset="0"/>
                          <a:cs typeface="Arial" panose="020B0604020202020204" pitchFamily="34" charset="0"/>
                        </a:rPr>
                        <a:t> and </a:t>
                      </a:r>
                      <a:r>
                        <a:rPr lang="en-US" sz="2000" dirty="0">
                          <a:solidFill>
                            <a:srgbClr val="0432FF"/>
                          </a:solidFill>
                          <a:latin typeface="Arial" panose="020B0604020202020204" pitchFamily="34" charset="0"/>
                          <a:cs typeface="Arial" panose="020B0604020202020204" pitchFamily="34" charset="0"/>
                        </a:rPr>
                        <a:t>dynamics</a:t>
                      </a:r>
                      <a:r>
                        <a:rPr lang="en-US" sz="2000" dirty="0">
                          <a:latin typeface="Arial" panose="020B0604020202020204" pitchFamily="34" charset="0"/>
                          <a:cs typeface="Arial" panose="020B0604020202020204" pitchFamily="34" charset="0"/>
                        </a:rPr>
                        <a:t> for monitoring global </a:t>
                      </a:r>
                      <a:r>
                        <a:rPr lang="en-US" sz="2000" dirty="0">
                          <a:solidFill>
                            <a:srgbClr val="0432FF"/>
                          </a:solidFill>
                          <a:latin typeface="Arial" panose="020B0604020202020204" pitchFamily="34" charset="0"/>
                          <a:cs typeface="Arial" panose="020B0604020202020204" pitchFamily="34" charset="0"/>
                        </a:rPr>
                        <a:t>hydrological cycle </a:t>
                      </a:r>
                      <a:r>
                        <a:rPr lang="en-US" sz="2000" dirty="0">
                          <a:latin typeface="Arial" panose="020B0604020202020204" pitchFamily="34" charset="0"/>
                          <a:cs typeface="Arial" panose="020B0604020202020204" pitchFamily="34" charset="0"/>
                        </a:rPr>
                        <a:t>and understanding contributing </a:t>
                      </a:r>
                      <a:r>
                        <a:rPr lang="en-US" sz="2000" dirty="0">
                          <a:solidFill>
                            <a:srgbClr val="0432FF"/>
                          </a:solidFill>
                          <a:latin typeface="Arial" panose="020B0604020202020204" pitchFamily="34" charset="0"/>
                          <a:cs typeface="Arial" panose="020B0604020202020204" pitchFamily="34" charset="0"/>
                        </a:rPr>
                        <a:t>processes</a:t>
                      </a:r>
                      <a:r>
                        <a:rPr lang="en-US" sz="2000" dirty="0">
                          <a:latin typeface="Arial" panose="020B0604020202020204" pitchFamily="34" charset="0"/>
                          <a:cs typeface="Arial" panose="020B0604020202020204" pitchFamily="34" charset="0"/>
                        </a:rPr>
                        <a:t> including </a:t>
                      </a:r>
                      <a:r>
                        <a:rPr lang="en-US" sz="2000" dirty="0">
                          <a:solidFill>
                            <a:srgbClr val="0432FF"/>
                          </a:solidFill>
                          <a:latin typeface="Arial" panose="020B0604020202020204" pitchFamily="34" charset="0"/>
                          <a:cs typeface="Arial" panose="020B0604020202020204" pitchFamily="34" charset="0"/>
                        </a:rPr>
                        <a:t>cloud feedback</a:t>
                      </a:r>
                    </a:p>
                  </a:txBody>
                  <a:tcPr anchor="ctr"/>
                </a:tc>
                <a:extLst>
                  <a:ext uri="{0D108BD9-81ED-4DB2-BD59-A6C34878D82A}">
                    <a16:rowId xmlns:a16="http://schemas.microsoft.com/office/drawing/2014/main" val="2829384918"/>
                  </a:ext>
                </a:extLst>
              </a:tr>
              <a:tr h="124987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solidFill>
                            <a:srgbClr val="0432FF"/>
                          </a:solidFill>
                          <a:latin typeface="Arial" panose="020B0604020202020204" pitchFamily="34" charset="0"/>
                          <a:cs typeface="Arial" panose="020B0604020202020204" pitchFamily="34" charset="0"/>
                        </a:rPr>
                        <a:t>Radar</a:t>
                      </a:r>
                      <a:r>
                        <a:rPr lang="en-US" sz="2000" dirty="0">
                          <a:latin typeface="Arial" panose="020B0604020202020204" pitchFamily="34" charset="0"/>
                          <a:cs typeface="Arial" panose="020B0604020202020204" pitchFamily="34" charset="0"/>
                        </a:rPr>
                        <a:t>(s), with Doppler, with multi-frequency passive </a:t>
                      </a:r>
                      <a:r>
                        <a:rPr lang="en-US" sz="2000" dirty="0">
                          <a:solidFill>
                            <a:srgbClr val="0432FF"/>
                          </a:solidFill>
                          <a:latin typeface="Arial" panose="020B0604020202020204" pitchFamily="34" charset="0"/>
                          <a:cs typeface="Arial" panose="020B0604020202020204" pitchFamily="34" charset="0"/>
                        </a:rPr>
                        <a:t>microwave</a:t>
                      </a:r>
                      <a:r>
                        <a:rPr lang="en-US" sz="2000" dirty="0">
                          <a:latin typeface="Arial" panose="020B0604020202020204" pitchFamily="34" charset="0"/>
                          <a:cs typeface="Arial" panose="020B0604020202020204" pitchFamily="34" charset="0"/>
                        </a:rPr>
                        <a:t> and </a:t>
                      </a:r>
                      <a:r>
                        <a:rPr lang="en-US" sz="2000" dirty="0">
                          <a:solidFill>
                            <a:srgbClr val="0432FF"/>
                          </a:solidFill>
                          <a:latin typeface="Arial" panose="020B0604020202020204" pitchFamily="34" charset="0"/>
                          <a:cs typeface="Arial" panose="020B0604020202020204" pitchFamily="34" charset="0"/>
                        </a:rPr>
                        <a:t>sub-mm</a:t>
                      </a:r>
                      <a:r>
                        <a:rPr lang="en-US" sz="2000" dirty="0">
                          <a:latin typeface="Arial" panose="020B0604020202020204" pitchFamily="34" charset="0"/>
                          <a:cs typeface="Arial" panose="020B0604020202020204" pitchFamily="34" charset="0"/>
                        </a:rPr>
                        <a:t> </a:t>
                      </a:r>
                      <a:r>
                        <a:rPr lang="en-US" sz="2000" dirty="0">
                          <a:solidFill>
                            <a:srgbClr val="0432FF"/>
                          </a:solidFill>
                          <a:latin typeface="Arial" panose="020B0604020202020204" pitchFamily="34" charset="0"/>
                          <a:cs typeface="Arial" panose="020B0604020202020204" pitchFamily="34" charset="0"/>
                        </a:rPr>
                        <a:t>radiometer</a:t>
                      </a:r>
                    </a:p>
                  </a:txBody>
                  <a:tcPr anchor="ctr"/>
                </a:tc>
                <a:extLst>
                  <a:ext uri="{0D108BD9-81ED-4DB2-BD59-A6C34878D82A}">
                    <a16:rowId xmlns:a16="http://schemas.microsoft.com/office/drawing/2014/main" val="699720890"/>
                  </a:ext>
                </a:extLst>
              </a:tr>
            </a:tbl>
          </a:graphicData>
        </a:graphic>
      </p:graphicFrame>
      <p:graphicFrame>
        <p:nvGraphicFramePr>
          <p:cNvPr id="1031" name="Table 1030">
            <a:extLst>
              <a:ext uri="{FF2B5EF4-FFF2-40B4-BE49-F238E27FC236}">
                <a16:creationId xmlns:a16="http://schemas.microsoft.com/office/drawing/2014/main" id="{A77AABAC-7259-C46B-7645-021B021B94B8}"/>
              </a:ext>
            </a:extLst>
          </p:cNvPr>
          <p:cNvGraphicFramePr>
            <a:graphicFrameLocks noGrp="1"/>
          </p:cNvGraphicFramePr>
          <p:nvPr>
            <p:extLst>
              <p:ext uri="{D42A27DB-BD31-4B8C-83A1-F6EECF244321}">
                <p14:modId xmlns:p14="http://schemas.microsoft.com/office/powerpoint/2010/main" val="2171879300"/>
              </p:ext>
            </p:extLst>
          </p:nvPr>
        </p:nvGraphicFramePr>
        <p:xfrm>
          <a:off x="3337899" y="2607951"/>
          <a:ext cx="3901729" cy="3787309"/>
        </p:xfrm>
        <a:graphic>
          <a:graphicData uri="http://schemas.openxmlformats.org/drawingml/2006/table">
            <a:tbl>
              <a:tblPr firstRow="1" bandRow="1">
                <a:tableStyleId>{5C22544A-7EE6-4342-B048-85BDC9FD1C3A}</a:tableStyleId>
              </a:tblPr>
              <a:tblGrid>
                <a:gridCol w="3901729">
                  <a:extLst>
                    <a:ext uri="{9D8B030D-6E8A-4147-A177-3AD203B41FA5}">
                      <a16:colId xmlns:a16="http://schemas.microsoft.com/office/drawing/2014/main" val="2115675611"/>
                    </a:ext>
                  </a:extLst>
                </a:gridCol>
              </a:tblGrid>
              <a:tr h="676111">
                <a:tc>
                  <a:txBody>
                    <a:bodyPr/>
                    <a:lstStyle/>
                    <a:p>
                      <a:pPr algn="ctr"/>
                      <a:r>
                        <a:rPr lang="en-US" sz="2000" dirty="0">
                          <a:latin typeface="Arial" panose="020B0604020202020204" pitchFamily="34" charset="0"/>
                          <a:cs typeface="Arial" panose="020B0604020202020204" pitchFamily="34" charset="0"/>
                        </a:rPr>
                        <a:t>Aerosols</a:t>
                      </a:r>
                    </a:p>
                  </a:txBody>
                  <a:tcPr anchor="ctr"/>
                </a:tc>
                <a:extLst>
                  <a:ext uri="{0D108BD9-81ED-4DB2-BD59-A6C34878D82A}">
                    <a16:rowId xmlns:a16="http://schemas.microsoft.com/office/drawing/2014/main" val="2358948231"/>
                  </a:ext>
                </a:extLst>
              </a:tr>
              <a:tr h="1861320">
                <a:tc>
                  <a:txBody>
                    <a:bodyPr/>
                    <a:lstStyle/>
                    <a:p>
                      <a:r>
                        <a:rPr lang="en-US" sz="2000" dirty="0">
                          <a:solidFill>
                            <a:srgbClr val="0432FF"/>
                          </a:solidFill>
                          <a:latin typeface="Arial" panose="020B0604020202020204" pitchFamily="34" charset="0"/>
                          <a:cs typeface="Arial" panose="020B0604020202020204" pitchFamily="34" charset="0"/>
                        </a:rPr>
                        <a:t>Aerosol</a:t>
                      </a:r>
                      <a:r>
                        <a:rPr lang="en-US" sz="2000" dirty="0">
                          <a:latin typeface="Arial" panose="020B0604020202020204" pitchFamily="34" charset="0"/>
                          <a:cs typeface="Arial" panose="020B0604020202020204" pitchFamily="34" charset="0"/>
                        </a:rPr>
                        <a:t> properties, aerosol vertical profiles, and </a:t>
                      </a:r>
                      <a:r>
                        <a:rPr lang="en-US" sz="2000" dirty="0">
                          <a:solidFill>
                            <a:srgbClr val="0432FF"/>
                          </a:solidFill>
                          <a:latin typeface="Arial" panose="020B0604020202020204" pitchFamily="34" charset="0"/>
                          <a:cs typeface="Arial" panose="020B0604020202020204" pitchFamily="34" charset="0"/>
                        </a:rPr>
                        <a:t>cloud</a:t>
                      </a:r>
                      <a:r>
                        <a:rPr lang="en-US" sz="2000" dirty="0">
                          <a:latin typeface="Arial" panose="020B0604020202020204" pitchFamily="34" charset="0"/>
                          <a:cs typeface="Arial" panose="020B0604020202020204" pitchFamily="34" charset="0"/>
                        </a:rPr>
                        <a:t> properties to understand their effects on </a:t>
                      </a:r>
                      <a:r>
                        <a:rPr lang="en-US" sz="2000" dirty="0">
                          <a:solidFill>
                            <a:srgbClr val="0432FF"/>
                          </a:solidFill>
                          <a:latin typeface="Arial" panose="020B0604020202020204" pitchFamily="34" charset="0"/>
                          <a:cs typeface="Arial" panose="020B0604020202020204" pitchFamily="34" charset="0"/>
                        </a:rPr>
                        <a:t>climate</a:t>
                      </a:r>
                      <a:r>
                        <a:rPr lang="en-US" sz="2000" dirty="0">
                          <a:latin typeface="Arial" panose="020B0604020202020204" pitchFamily="34" charset="0"/>
                          <a:cs typeface="Arial" panose="020B0604020202020204" pitchFamily="34" charset="0"/>
                        </a:rPr>
                        <a:t> and </a:t>
                      </a:r>
                      <a:r>
                        <a:rPr lang="en-US" sz="2000" dirty="0">
                          <a:solidFill>
                            <a:srgbClr val="0432FF"/>
                          </a:solidFill>
                          <a:latin typeface="Arial" panose="020B0604020202020204" pitchFamily="34" charset="0"/>
                          <a:cs typeface="Arial" panose="020B0604020202020204" pitchFamily="34" charset="0"/>
                        </a:rPr>
                        <a:t>air quality</a:t>
                      </a:r>
                    </a:p>
                  </a:txBody>
                  <a:tcPr anchor="ctr"/>
                </a:tc>
                <a:extLst>
                  <a:ext uri="{0D108BD9-81ED-4DB2-BD59-A6C34878D82A}">
                    <a16:rowId xmlns:a16="http://schemas.microsoft.com/office/drawing/2014/main" val="2829384918"/>
                  </a:ext>
                </a:extLst>
              </a:tr>
              <a:tr h="1249878">
                <a:tc>
                  <a:txBody>
                    <a:bodyPr/>
                    <a:lstStyle/>
                    <a:p>
                      <a:r>
                        <a:rPr lang="en-US" sz="2000" dirty="0">
                          <a:latin typeface="Arial" panose="020B0604020202020204" pitchFamily="34" charset="0"/>
                          <a:cs typeface="Arial" panose="020B0604020202020204" pitchFamily="34" charset="0"/>
                        </a:rPr>
                        <a:t>Backscatter </a:t>
                      </a:r>
                      <a:r>
                        <a:rPr lang="en-US" sz="2000" dirty="0">
                          <a:solidFill>
                            <a:srgbClr val="0432FF"/>
                          </a:solidFill>
                          <a:latin typeface="Arial" panose="020B0604020202020204" pitchFamily="34" charset="0"/>
                          <a:cs typeface="Arial" panose="020B0604020202020204" pitchFamily="34" charset="0"/>
                        </a:rPr>
                        <a:t>lidar</a:t>
                      </a:r>
                      <a:r>
                        <a:rPr lang="en-US" sz="2000" dirty="0">
                          <a:latin typeface="Arial" panose="020B0604020202020204" pitchFamily="34" charset="0"/>
                          <a:cs typeface="Arial" panose="020B0604020202020204" pitchFamily="34" charset="0"/>
                        </a:rPr>
                        <a:t> and multi-channel, multi-angle imaging </a:t>
                      </a:r>
                      <a:r>
                        <a:rPr lang="en-US" sz="2000" dirty="0">
                          <a:solidFill>
                            <a:srgbClr val="0432FF"/>
                          </a:solidFill>
                          <a:latin typeface="Arial" panose="020B0604020202020204" pitchFamily="34" charset="0"/>
                          <a:cs typeface="Arial" panose="020B0604020202020204" pitchFamily="34" charset="0"/>
                        </a:rPr>
                        <a:t>polarimeter</a:t>
                      </a:r>
                    </a:p>
                  </a:txBody>
                  <a:tcPr anchor="ctr"/>
                </a:tc>
                <a:extLst>
                  <a:ext uri="{0D108BD9-81ED-4DB2-BD59-A6C34878D82A}">
                    <a16:rowId xmlns:a16="http://schemas.microsoft.com/office/drawing/2014/main" val="699720890"/>
                  </a:ext>
                </a:extLst>
              </a:tr>
            </a:tbl>
          </a:graphicData>
        </a:graphic>
      </p:graphicFrame>
      <p:pic>
        <p:nvPicPr>
          <p:cNvPr id="1032" name="Picture 1031">
            <a:extLst>
              <a:ext uri="{FF2B5EF4-FFF2-40B4-BE49-F238E27FC236}">
                <a16:creationId xmlns:a16="http://schemas.microsoft.com/office/drawing/2014/main" id="{2B3BD773-4162-4CCD-B006-D93821C9136E}"/>
              </a:ext>
            </a:extLst>
          </p:cNvPr>
          <p:cNvPicPr>
            <a:picLocks noChangeAspect="1"/>
          </p:cNvPicPr>
          <p:nvPr/>
        </p:nvPicPr>
        <p:blipFill>
          <a:blip r:embed="rId4"/>
          <a:stretch>
            <a:fillRect/>
          </a:stretch>
        </p:blipFill>
        <p:spPr>
          <a:xfrm>
            <a:off x="2348319" y="1751230"/>
            <a:ext cx="915966" cy="1188720"/>
          </a:xfrm>
          <a:prstGeom prst="rect">
            <a:avLst/>
          </a:prstGeom>
          <a:ln>
            <a:solidFill>
              <a:schemeClr val="bg1"/>
            </a:solidFill>
          </a:ln>
        </p:spPr>
      </p:pic>
      <p:sp>
        <p:nvSpPr>
          <p:cNvPr id="1033" name="Content Placeholder 2">
            <a:extLst>
              <a:ext uri="{FF2B5EF4-FFF2-40B4-BE49-F238E27FC236}">
                <a16:creationId xmlns:a16="http://schemas.microsoft.com/office/drawing/2014/main" id="{C6854FFD-1C2D-9E8C-3DB6-AEEBF315CF52}"/>
              </a:ext>
            </a:extLst>
          </p:cNvPr>
          <p:cNvSpPr txBox="1">
            <a:spLocks/>
          </p:cNvSpPr>
          <p:nvPr/>
        </p:nvSpPr>
        <p:spPr>
          <a:xfrm>
            <a:off x="3471113" y="1045130"/>
            <a:ext cx="6922023" cy="1567722"/>
          </a:xfrm>
          <a:prstGeom prst="rect">
            <a:avLst/>
          </a:prstGeom>
        </p:spPr>
        <p:txBody>
          <a:bodyPr>
            <a:normAutofit fontScale="850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86" indent="-342886" defTabSz="914363">
              <a:lnSpc>
                <a:spcPct val="110000"/>
              </a:lnSpc>
              <a:spcBef>
                <a:spcPts val="0"/>
              </a:spcBef>
              <a:spcAft>
                <a:spcPts val="400"/>
              </a:spcAft>
              <a:buClr>
                <a:srgbClr val="0070C0"/>
              </a:buClr>
              <a:buFont typeface="Wingdings" pitchFamily="2" charset="2"/>
              <a:buChar char="v"/>
            </a:pPr>
            <a:r>
              <a:rPr lang="en-US" sz="2400" dirty="0">
                <a:solidFill>
                  <a:schemeClr val="tx1"/>
                </a:solidFill>
              </a:rPr>
              <a:t>The 2017 Decadal Survey recommended a new program element called </a:t>
            </a:r>
            <a:r>
              <a:rPr lang="en-US" sz="2400" i="1" dirty="0">
                <a:solidFill>
                  <a:schemeClr val="tx1"/>
                </a:solidFill>
              </a:rPr>
              <a:t>Designated Observables </a:t>
            </a:r>
            <a:r>
              <a:rPr lang="en-US" sz="2400" dirty="0">
                <a:solidFill>
                  <a:schemeClr val="tx1"/>
                </a:solidFill>
              </a:rPr>
              <a:t>with cost-caped missions to provide measurements essential to a comprehensive collection of Earth Science questions. </a:t>
            </a:r>
          </a:p>
          <a:p>
            <a:pPr marL="342886" indent="-342886" defTabSz="914363">
              <a:lnSpc>
                <a:spcPct val="110000"/>
              </a:lnSpc>
              <a:spcBef>
                <a:spcPts val="0"/>
              </a:spcBef>
              <a:spcAft>
                <a:spcPts val="400"/>
              </a:spcAft>
              <a:buClr>
                <a:srgbClr val="0070C0"/>
              </a:buClr>
              <a:buFont typeface="Wingdings" pitchFamily="2" charset="2"/>
              <a:buChar char="v"/>
            </a:pPr>
            <a:r>
              <a:rPr lang="en-US" sz="2400" dirty="0">
                <a:solidFill>
                  <a:schemeClr val="tx1"/>
                </a:solidFill>
              </a:rPr>
              <a:t>AOS combines 2 Designated Observables</a:t>
            </a:r>
          </a:p>
        </p:txBody>
      </p:sp>
    </p:spTree>
    <p:extLst>
      <p:ext uri="{BB962C8B-B14F-4D97-AF65-F5344CB8AC3E}">
        <p14:creationId xmlns:p14="http://schemas.microsoft.com/office/powerpoint/2010/main" val="3016513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5CAFB44-4A81-5CAE-0160-6580148B9F48}"/>
              </a:ext>
            </a:extLst>
          </p:cNvPr>
          <p:cNvSpPr/>
          <p:nvPr/>
        </p:nvSpPr>
        <p:spPr>
          <a:xfrm>
            <a:off x="1015052" y="1445567"/>
            <a:ext cx="5994412" cy="52449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AC0B55B-2903-504C-8A12-BEF2116664DB}"/>
              </a:ext>
            </a:extLst>
          </p:cNvPr>
          <p:cNvSpPr>
            <a:spLocks noGrp="1"/>
          </p:cNvSpPr>
          <p:nvPr>
            <p:ph type="title"/>
          </p:nvPr>
        </p:nvSpPr>
        <p:spPr/>
        <p:txBody>
          <a:bodyPr/>
          <a:lstStyle/>
          <a:p>
            <a:r>
              <a:rPr lang="en-US" dirty="0"/>
              <a:t>UV-VIS multi-angle polarimeter</a:t>
            </a:r>
          </a:p>
        </p:txBody>
      </p:sp>
      <p:pic>
        <p:nvPicPr>
          <p:cNvPr id="13" name="Picture 2" descr="Example of OEL algorithm output. Image credit: NASA Goddard OEL lab/OBPG">
            <a:extLst>
              <a:ext uri="{FF2B5EF4-FFF2-40B4-BE49-F238E27FC236}">
                <a16:creationId xmlns:a16="http://schemas.microsoft.com/office/drawing/2014/main" id="{757A0194-3CBA-9235-9932-5741982E78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0838" y="1986983"/>
            <a:ext cx="3194628" cy="328043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EBF3724-C4D2-7284-42B2-BFA5D887C1F1}"/>
              </a:ext>
            </a:extLst>
          </p:cNvPr>
          <p:cNvSpPr txBox="1"/>
          <p:nvPr/>
        </p:nvSpPr>
        <p:spPr>
          <a:xfrm rot="16200000">
            <a:off x="7540" y="3382452"/>
            <a:ext cx="2901820" cy="584775"/>
          </a:xfrm>
          <a:prstGeom prst="rect">
            <a:avLst/>
          </a:prstGeom>
          <a:noFill/>
        </p:spPr>
        <p:txBody>
          <a:bodyPr wrap="square" rtlCol="0">
            <a:spAutoFit/>
          </a:bodyPr>
          <a:lstStyle/>
          <a:p>
            <a:pPr algn="ctr"/>
            <a:r>
              <a:rPr lang="en-US" sz="1600" b="1" dirty="0"/>
              <a:t>Cost function</a:t>
            </a:r>
          </a:p>
          <a:p>
            <a:pPr algn="ctr"/>
            <a:r>
              <a:rPr lang="en-US" sz="1600" dirty="0"/>
              <a:t>(Simulation – measurement)</a:t>
            </a:r>
          </a:p>
        </p:txBody>
      </p:sp>
      <p:sp>
        <p:nvSpPr>
          <p:cNvPr id="15" name="TextBox 14">
            <a:extLst>
              <a:ext uri="{FF2B5EF4-FFF2-40B4-BE49-F238E27FC236}">
                <a16:creationId xmlns:a16="http://schemas.microsoft.com/office/drawing/2014/main" id="{AC4BB6F5-51A8-E429-4D6C-71D92E0A3B6A}"/>
              </a:ext>
            </a:extLst>
          </p:cNvPr>
          <p:cNvSpPr txBox="1"/>
          <p:nvPr/>
        </p:nvSpPr>
        <p:spPr>
          <a:xfrm>
            <a:off x="4945466" y="2589630"/>
            <a:ext cx="1745045" cy="2062103"/>
          </a:xfrm>
          <a:prstGeom prst="rect">
            <a:avLst/>
          </a:prstGeom>
          <a:noFill/>
        </p:spPr>
        <p:txBody>
          <a:bodyPr wrap="square" rtlCol="0">
            <a:spAutoFit/>
          </a:bodyPr>
          <a:lstStyle/>
          <a:p>
            <a:r>
              <a:rPr lang="en-US" sz="1600" dirty="0"/>
              <a:t>Radiative transfer simulations are iteratively adjusted until the simulation - measurement ‘cost function’ is minimized</a:t>
            </a:r>
          </a:p>
        </p:txBody>
      </p:sp>
      <p:sp>
        <p:nvSpPr>
          <p:cNvPr id="16" name="TextBox 15">
            <a:extLst>
              <a:ext uri="{FF2B5EF4-FFF2-40B4-BE49-F238E27FC236}">
                <a16:creationId xmlns:a16="http://schemas.microsoft.com/office/drawing/2014/main" id="{FA7EA68B-4DDA-89EA-5F8C-0D2B9CDF2C37}"/>
              </a:ext>
            </a:extLst>
          </p:cNvPr>
          <p:cNvSpPr txBox="1"/>
          <p:nvPr/>
        </p:nvSpPr>
        <p:spPr>
          <a:xfrm>
            <a:off x="9017219" y="1445567"/>
            <a:ext cx="3211273" cy="1200329"/>
          </a:xfrm>
          <a:prstGeom prst="rect">
            <a:avLst/>
          </a:prstGeom>
          <a:noFill/>
        </p:spPr>
        <p:txBody>
          <a:bodyPr wrap="square" rtlCol="0">
            <a:spAutoFit/>
          </a:bodyPr>
          <a:lstStyle/>
          <a:p>
            <a:r>
              <a:rPr lang="en-US" sz="1600" dirty="0"/>
              <a:t>Algorithms: </a:t>
            </a:r>
          </a:p>
          <a:p>
            <a:r>
              <a:rPr lang="en-US" sz="1400" dirty="0"/>
              <a:t>GRASP: 10.5194/essd-12-3573-2020</a:t>
            </a:r>
          </a:p>
          <a:p>
            <a:r>
              <a:rPr lang="en-US" sz="1400" dirty="0"/>
              <a:t>MAPP: 10.1364/AO.57.002394</a:t>
            </a:r>
          </a:p>
          <a:p>
            <a:r>
              <a:rPr lang="en-US" sz="1400" dirty="0" err="1"/>
              <a:t>RemoTAP</a:t>
            </a:r>
            <a:r>
              <a:rPr lang="en-US" sz="1400" dirty="0"/>
              <a:t>: 10.5194/amt-2019-287</a:t>
            </a:r>
          </a:p>
          <a:p>
            <a:r>
              <a:rPr lang="en-US" sz="1400" dirty="0" err="1"/>
              <a:t>fastMAPOL</a:t>
            </a:r>
            <a:r>
              <a:rPr lang="en-US" sz="1400" dirty="0"/>
              <a:t>: 10.5194/amt-2020-507</a:t>
            </a:r>
          </a:p>
        </p:txBody>
      </p:sp>
      <p:sp>
        <p:nvSpPr>
          <p:cNvPr id="17" name="TextBox 16">
            <a:extLst>
              <a:ext uri="{FF2B5EF4-FFF2-40B4-BE49-F238E27FC236}">
                <a16:creationId xmlns:a16="http://schemas.microsoft.com/office/drawing/2014/main" id="{53D538B2-85DC-9809-645D-BC1CCEE07658}"/>
              </a:ext>
            </a:extLst>
          </p:cNvPr>
          <p:cNvSpPr txBox="1"/>
          <p:nvPr/>
        </p:nvSpPr>
        <p:spPr>
          <a:xfrm>
            <a:off x="1166062" y="5550675"/>
            <a:ext cx="5524449" cy="923330"/>
          </a:xfrm>
          <a:prstGeom prst="rect">
            <a:avLst/>
          </a:prstGeom>
          <a:noFill/>
        </p:spPr>
        <p:txBody>
          <a:bodyPr wrap="square" rtlCol="0">
            <a:spAutoFit/>
          </a:bodyPr>
          <a:lstStyle/>
          <a:p>
            <a:r>
              <a:rPr lang="en-US" dirty="0"/>
              <a:t>Typically retrieve 12-15 describing aerosol optical properties, </a:t>
            </a:r>
            <a:r>
              <a:rPr lang="en-US" b="1" dirty="0"/>
              <a:t>ocean surface wind speed</a:t>
            </a:r>
            <a:r>
              <a:rPr lang="en-US" dirty="0"/>
              <a:t>, in-water optical properties like </a:t>
            </a:r>
            <a:r>
              <a:rPr lang="en-US" b="1" dirty="0" err="1"/>
              <a:t>Chl</a:t>
            </a:r>
            <a:r>
              <a:rPr lang="en-US" b="1" dirty="0"/>
              <a:t>-a</a:t>
            </a:r>
            <a:r>
              <a:rPr lang="en-US" dirty="0"/>
              <a:t> and </a:t>
            </a:r>
            <a:r>
              <a:rPr lang="en-US" b="1" dirty="0" err="1"/>
              <a:t>a</a:t>
            </a:r>
            <a:r>
              <a:rPr lang="en-US" b="1" baseline="-25000" dirty="0" err="1"/>
              <a:t>ph</a:t>
            </a:r>
            <a:r>
              <a:rPr lang="en-US" b="1" dirty="0"/>
              <a:t>, </a:t>
            </a:r>
            <a:r>
              <a:rPr lang="en-US" b="1" dirty="0" err="1"/>
              <a:t>a</a:t>
            </a:r>
            <a:r>
              <a:rPr lang="en-US" b="1" baseline="-25000" dirty="0" err="1"/>
              <a:t>dg</a:t>
            </a:r>
            <a:r>
              <a:rPr lang="en-US" b="1" dirty="0"/>
              <a:t>, </a:t>
            </a:r>
            <a:r>
              <a:rPr lang="en-US" b="1" dirty="0" err="1"/>
              <a:t>b</a:t>
            </a:r>
            <a:r>
              <a:rPr lang="en-US" b="1" baseline="-25000" dirty="0" err="1"/>
              <a:t>bp</a:t>
            </a:r>
            <a:r>
              <a:rPr lang="en-US" b="1" dirty="0"/>
              <a:t> B</a:t>
            </a:r>
            <a:r>
              <a:rPr lang="en-US" b="1" baseline="-25000" dirty="0"/>
              <a:t>p </a:t>
            </a:r>
            <a:r>
              <a:rPr lang="en-US" b="1" dirty="0"/>
              <a:t>in coastal areas</a:t>
            </a:r>
            <a:endParaRPr lang="en-US" b="1" baseline="-25000" dirty="0"/>
          </a:p>
        </p:txBody>
      </p:sp>
      <p:sp>
        <p:nvSpPr>
          <p:cNvPr id="20" name="TextBox 19">
            <a:extLst>
              <a:ext uri="{FF2B5EF4-FFF2-40B4-BE49-F238E27FC236}">
                <a16:creationId xmlns:a16="http://schemas.microsoft.com/office/drawing/2014/main" id="{DF7B4766-DFAF-2B50-B6BE-45AB3AD3E44A}"/>
              </a:ext>
            </a:extLst>
          </p:cNvPr>
          <p:cNvSpPr txBox="1"/>
          <p:nvPr/>
        </p:nvSpPr>
        <p:spPr>
          <a:xfrm>
            <a:off x="1166062" y="1506757"/>
            <a:ext cx="5692392" cy="446276"/>
          </a:xfrm>
          <a:prstGeom prst="rect">
            <a:avLst/>
          </a:prstGeom>
          <a:noFill/>
        </p:spPr>
        <p:txBody>
          <a:bodyPr wrap="none" rtlCol="0">
            <a:spAutoFit/>
          </a:bodyPr>
          <a:lstStyle/>
          <a:p>
            <a:r>
              <a:rPr lang="en-US" sz="2300" dirty="0"/>
              <a:t>Simultaneous retrieval of multiple parameters</a:t>
            </a:r>
          </a:p>
        </p:txBody>
      </p:sp>
      <p:pic>
        <p:nvPicPr>
          <p:cNvPr id="22" name="Picture 21" descr="Website&#10;&#10;Description automatically generated">
            <a:extLst>
              <a:ext uri="{FF2B5EF4-FFF2-40B4-BE49-F238E27FC236}">
                <a16:creationId xmlns:a16="http://schemas.microsoft.com/office/drawing/2014/main" id="{92E75024-8AA6-7E50-FDB9-9FA4C279D615}"/>
              </a:ext>
            </a:extLst>
          </p:cNvPr>
          <p:cNvPicPr>
            <a:picLocks noChangeAspect="1"/>
          </p:cNvPicPr>
          <p:nvPr/>
        </p:nvPicPr>
        <p:blipFill>
          <a:blip r:embed="rId3"/>
          <a:stretch>
            <a:fillRect/>
          </a:stretch>
        </p:blipFill>
        <p:spPr>
          <a:xfrm>
            <a:off x="7278315" y="1986983"/>
            <a:ext cx="4292014" cy="4074628"/>
          </a:xfrm>
          <a:prstGeom prst="rect">
            <a:avLst/>
          </a:prstGeom>
        </p:spPr>
      </p:pic>
      <p:sp>
        <p:nvSpPr>
          <p:cNvPr id="23" name="TextBox 22">
            <a:extLst>
              <a:ext uri="{FF2B5EF4-FFF2-40B4-BE49-F238E27FC236}">
                <a16:creationId xmlns:a16="http://schemas.microsoft.com/office/drawing/2014/main" id="{091D94C4-DB01-3590-99F0-C5B1C2459E16}"/>
              </a:ext>
            </a:extLst>
          </p:cNvPr>
          <p:cNvSpPr txBox="1"/>
          <p:nvPr/>
        </p:nvSpPr>
        <p:spPr>
          <a:xfrm>
            <a:off x="7907507" y="5504508"/>
            <a:ext cx="4025755" cy="1015663"/>
          </a:xfrm>
          <a:prstGeom prst="rect">
            <a:avLst/>
          </a:prstGeom>
          <a:noFill/>
        </p:spPr>
        <p:txBody>
          <a:bodyPr wrap="square" rtlCol="0">
            <a:spAutoFit/>
          </a:bodyPr>
          <a:lstStyle/>
          <a:p>
            <a:r>
              <a:rPr lang="en-US" sz="2000" dirty="0"/>
              <a:t>The PACE polarimeters will benefit AOS polarimeter maturity by furthering algorithm development</a:t>
            </a:r>
          </a:p>
        </p:txBody>
      </p:sp>
    </p:spTree>
    <p:extLst>
      <p:ext uri="{BB962C8B-B14F-4D97-AF65-F5344CB8AC3E}">
        <p14:creationId xmlns:p14="http://schemas.microsoft.com/office/powerpoint/2010/main" val="1685609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9DC1-00FE-F0B2-0668-3C0BD9FA3C3F}"/>
              </a:ext>
            </a:extLst>
          </p:cNvPr>
          <p:cNvSpPr>
            <a:spLocks noGrp="1"/>
          </p:cNvSpPr>
          <p:nvPr>
            <p:ph type="title"/>
          </p:nvPr>
        </p:nvSpPr>
        <p:spPr>
          <a:xfrm>
            <a:off x="1030722" y="129994"/>
            <a:ext cx="9127069" cy="1325563"/>
          </a:xfrm>
        </p:spPr>
        <p:txBody>
          <a:bodyPr/>
          <a:lstStyle/>
          <a:p>
            <a:r>
              <a:rPr lang="en-US" dirty="0"/>
              <a:t>UV-SWIR multi-angle polarimeter</a:t>
            </a:r>
          </a:p>
        </p:txBody>
      </p:sp>
      <p:sp>
        <p:nvSpPr>
          <p:cNvPr id="11" name="Rectangle 10">
            <a:extLst>
              <a:ext uri="{FF2B5EF4-FFF2-40B4-BE49-F238E27FC236}">
                <a16:creationId xmlns:a16="http://schemas.microsoft.com/office/drawing/2014/main" id="{4E53C08D-788F-A6A5-1412-0E49660D1416}"/>
              </a:ext>
            </a:extLst>
          </p:cNvPr>
          <p:cNvSpPr/>
          <p:nvPr/>
        </p:nvSpPr>
        <p:spPr>
          <a:xfrm>
            <a:off x="1028700" y="1650062"/>
            <a:ext cx="7136124" cy="33154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 name="Table 11">
            <a:extLst>
              <a:ext uri="{FF2B5EF4-FFF2-40B4-BE49-F238E27FC236}">
                <a16:creationId xmlns:a16="http://schemas.microsoft.com/office/drawing/2014/main" id="{85686633-4488-0285-F75D-6BC14B652C13}"/>
              </a:ext>
            </a:extLst>
          </p:cNvPr>
          <p:cNvGraphicFramePr>
            <a:graphicFrameLocks noGrp="1"/>
          </p:cNvGraphicFramePr>
          <p:nvPr/>
        </p:nvGraphicFramePr>
        <p:xfrm>
          <a:off x="1155954" y="2643122"/>
          <a:ext cx="6881616" cy="1778143"/>
        </p:xfrm>
        <a:graphic>
          <a:graphicData uri="http://schemas.openxmlformats.org/drawingml/2006/table">
            <a:tbl>
              <a:tblPr firstRow="1" firstCol="1" bandRow="1"/>
              <a:tblGrid>
                <a:gridCol w="2743183">
                  <a:extLst>
                    <a:ext uri="{9D8B030D-6E8A-4147-A177-3AD203B41FA5}">
                      <a16:colId xmlns:a16="http://schemas.microsoft.com/office/drawing/2014/main" val="562229416"/>
                    </a:ext>
                  </a:extLst>
                </a:gridCol>
                <a:gridCol w="2224148">
                  <a:extLst>
                    <a:ext uri="{9D8B030D-6E8A-4147-A177-3AD203B41FA5}">
                      <a16:colId xmlns:a16="http://schemas.microsoft.com/office/drawing/2014/main" val="3378928053"/>
                    </a:ext>
                  </a:extLst>
                </a:gridCol>
                <a:gridCol w="606586">
                  <a:extLst>
                    <a:ext uri="{9D8B030D-6E8A-4147-A177-3AD203B41FA5}">
                      <a16:colId xmlns:a16="http://schemas.microsoft.com/office/drawing/2014/main" val="1503927616"/>
                    </a:ext>
                  </a:extLst>
                </a:gridCol>
                <a:gridCol w="1307699">
                  <a:extLst>
                    <a:ext uri="{9D8B030D-6E8A-4147-A177-3AD203B41FA5}">
                      <a16:colId xmlns:a16="http://schemas.microsoft.com/office/drawing/2014/main" val="3236172796"/>
                    </a:ext>
                  </a:extLst>
                </a:gridCol>
              </a:tblGrid>
              <a:tr h="444535">
                <a:tc>
                  <a:txBody>
                    <a:bodyPr/>
                    <a:lstStyle/>
                    <a:p>
                      <a:pPr marL="0" marR="0" algn="ctr">
                        <a:spcBef>
                          <a:spcPts val="0"/>
                        </a:spcBef>
                        <a:spcAft>
                          <a:spcPts val="0"/>
                        </a:spcAft>
                      </a:pPr>
                      <a:r>
                        <a:rPr lang="en-US" sz="1400" b="1" dirty="0">
                          <a:effectLst/>
                          <a:latin typeface="+mn-lt"/>
                          <a:ea typeface="Times New Roman" panose="02020603050405020304" pitchFamily="18" charset="0"/>
                          <a:cs typeface="Times New Roman" panose="02020603050405020304" pitchFamily="18" charset="0"/>
                        </a:rPr>
                        <a:t>Science driver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effectLst/>
                          <a:latin typeface="+mn-lt"/>
                          <a:ea typeface="Times New Roman" panose="02020603050405020304" pitchFamily="18" charset="0"/>
                          <a:cs typeface="Times New Roman" panose="02020603050405020304" pitchFamily="18" charset="0"/>
                        </a:rPr>
                        <a:t>Wavelength range</a:t>
                      </a: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a:solidFill>
                            <a:srgbClr val="000000"/>
                          </a:solidFill>
                          <a:effectLst/>
                          <a:latin typeface="+mn-lt"/>
                          <a:ea typeface="Times New Roman" panose="02020603050405020304" pitchFamily="18" charset="0"/>
                          <a:cs typeface="Times New Roman" panose="02020603050405020304" pitchFamily="18" charset="0"/>
                        </a:rPr>
                        <a:t># of</a:t>
                      </a:r>
                      <a:endParaRPr lang="en-US" sz="1400">
                        <a:effectLst/>
                        <a:latin typeface="+mn-lt"/>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b="1">
                          <a:solidFill>
                            <a:srgbClr val="000000"/>
                          </a:solidFill>
                          <a:effectLst/>
                          <a:latin typeface="+mn-lt"/>
                          <a:ea typeface="Times New Roman" panose="02020603050405020304" pitchFamily="18" charset="0"/>
                          <a:cs typeface="Times New Roman" panose="02020603050405020304" pitchFamily="18" charset="0"/>
                        </a:rPr>
                        <a:t>bands</a:t>
                      </a:r>
                      <a:endParaRPr lang="en-US" sz="14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a:solidFill>
                            <a:srgbClr val="000000"/>
                          </a:solidFill>
                          <a:effectLst/>
                          <a:latin typeface="+mn-lt"/>
                          <a:ea typeface="Times New Roman" panose="02020603050405020304" pitchFamily="18" charset="0"/>
                          <a:cs typeface="Times New Roman" panose="02020603050405020304" pitchFamily="18" charset="0"/>
                        </a:rPr>
                        <a:t># of</a:t>
                      </a:r>
                      <a:r>
                        <a:rPr lang="en-US" sz="1400" b="0">
                          <a:solidFill>
                            <a:schemeClr val="tx1"/>
                          </a:solidFill>
                          <a:effectLst/>
                          <a:latin typeface="+mn-lt"/>
                          <a:ea typeface="Times New Roman" panose="02020603050405020304" pitchFamily="18" charset="0"/>
                          <a:cs typeface="Times New Roman" panose="02020603050405020304" pitchFamily="18" charset="0"/>
                        </a:rPr>
                        <a:t> </a:t>
                      </a:r>
                      <a:r>
                        <a:rPr lang="en-US" sz="1400" b="1">
                          <a:solidFill>
                            <a:srgbClr val="000000"/>
                          </a:solidFill>
                          <a:effectLst/>
                          <a:latin typeface="+mn-lt"/>
                          <a:ea typeface="Times New Roman" panose="02020603050405020304" pitchFamily="18" charset="0"/>
                          <a:cs typeface="Times New Roman" panose="02020603050405020304" pitchFamily="18" charset="0"/>
                        </a:rPr>
                        <a:t>viewing angles per pixel</a:t>
                      </a:r>
                      <a:endParaRPr lang="en-US" sz="14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0564151"/>
                  </a:ext>
                </a:extLst>
              </a:tr>
              <a:tr h="222268">
                <a:tc>
                  <a:txBody>
                    <a:bodyPr/>
                    <a:lstStyle/>
                    <a:p>
                      <a:pPr marL="0" marR="0">
                        <a:spcBef>
                          <a:spcPts val="0"/>
                        </a:spcBef>
                        <a:spcAft>
                          <a:spcPts val="0"/>
                        </a:spcAft>
                      </a:pPr>
                      <a:r>
                        <a:rPr lang="en-US" sz="1400" b="1" dirty="0">
                          <a:solidFill>
                            <a:srgbClr val="C00000"/>
                          </a:solidFill>
                          <a:effectLst/>
                          <a:latin typeface="+mn-lt"/>
                          <a:ea typeface="Times New Roman" panose="02020603050405020304" pitchFamily="18" charset="0"/>
                          <a:cs typeface="Times New Roman" panose="02020603050405020304" pitchFamily="18" charset="0"/>
                        </a:rPr>
                        <a:t>Aerosol</a:t>
                      </a:r>
                      <a:endParaRPr lang="en-US" sz="1400" b="1" dirty="0">
                        <a:solidFill>
                          <a:schemeClr val="accent4">
                            <a:lumMod val="50000"/>
                          </a:schemeClr>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effectLst/>
                          <a:latin typeface="+mn-lt"/>
                          <a:ea typeface="Times New Roman" panose="02020603050405020304" pitchFamily="18" charset="0"/>
                          <a:cs typeface="Times New Roman" panose="02020603050405020304" pitchFamily="18" charset="0"/>
                        </a:rPr>
                        <a:t>UV: 360 – 390 nm</a:t>
                      </a: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Times New Roman" panose="02020603050405020304" pitchFamily="18" charset="0"/>
                          <a:cs typeface="Times New Roman" panose="02020603050405020304" pitchFamily="18" charset="0"/>
                        </a:rPr>
                        <a:t>1</a:t>
                      </a:r>
                      <a:endParaRPr lang="en-US" sz="14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mn-lt"/>
                          <a:ea typeface="Times New Roman" panose="02020603050405020304" pitchFamily="18" charset="0"/>
                          <a:cs typeface="Times New Roman" panose="02020603050405020304" pitchFamily="18" charset="0"/>
                        </a:rPr>
                        <a:t>10</a:t>
                      </a: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4099114"/>
                  </a:ext>
                </a:extLst>
              </a:tr>
              <a:tr h="222268">
                <a:tc>
                  <a:txBody>
                    <a:bodyPr/>
                    <a:lstStyle/>
                    <a:p>
                      <a:pPr marL="0" marR="0">
                        <a:spcBef>
                          <a:spcPts val="0"/>
                        </a:spcBef>
                        <a:spcAft>
                          <a:spcPts val="0"/>
                        </a:spcAft>
                      </a:pPr>
                      <a:r>
                        <a:rPr lang="en-US" sz="1400" b="1" dirty="0">
                          <a:solidFill>
                            <a:srgbClr val="C00000"/>
                          </a:solidFill>
                          <a:effectLst/>
                          <a:latin typeface="+mn-lt"/>
                          <a:ea typeface="Times New Roman" panose="02020603050405020304" pitchFamily="18" charset="0"/>
                          <a:cs typeface="Times New Roman" panose="02020603050405020304" pitchFamily="18" charset="0"/>
                        </a:rPr>
                        <a:t>Aerosol, </a:t>
                      </a:r>
                      <a:r>
                        <a:rPr lang="en-US" sz="1400" b="1" dirty="0">
                          <a:solidFill>
                            <a:schemeClr val="accent6">
                              <a:lumMod val="75000"/>
                            </a:schemeClr>
                          </a:solidFill>
                          <a:effectLst/>
                          <a:latin typeface="+mn-lt"/>
                          <a:ea typeface="Times New Roman" panose="02020603050405020304" pitchFamily="18" charset="0"/>
                          <a:cs typeface="Times New Roman" panose="02020603050405020304" pitchFamily="18" charset="0"/>
                        </a:rPr>
                        <a:t>bi-spectral cloud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effectLst/>
                          <a:latin typeface="+mn-lt"/>
                          <a:ea typeface="Times New Roman" panose="02020603050405020304" pitchFamily="18" charset="0"/>
                          <a:cs typeface="Times New Roman" panose="02020603050405020304" pitchFamily="18" charset="0"/>
                        </a:rPr>
                        <a:t>VIS-NIR: 410 – 750 nm</a:t>
                      </a: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mn-lt"/>
                          <a:ea typeface="Times New Roman" panose="02020603050405020304" pitchFamily="18" charset="0"/>
                          <a:cs typeface="Times New Roman" panose="02020603050405020304" pitchFamily="18" charset="0"/>
                        </a:rPr>
                        <a:t>2 </a:t>
                      </a: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mn-lt"/>
                          <a:ea typeface="Times New Roman" panose="02020603050405020304" pitchFamily="18" charset="0"/>
                          <a:cs typeface="Times New Roman" panose="02020603050405020304" pitchFamily="18" charset="0"/>
                        </a:rPr>
                        <a:t>10</a:t>
                      </a: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3825082"/>
                  </a:ext>
                </a:extLst>
              </a:tr>
              <a:tr h="222268">
                <a:tc>
                  <a:txBody>
                    <a:bodyPr/>
                    <a:lstStyle/>
                    <a:p>
                      <a:pPr marL="0" marR="0">
                        <a:spcBef>
                          <a:spcPts val="0"/>
                        </a:spcBef>
                        <a:spcAft>
                          <a:spcPts val="0"/>
                        </a:spcAft>
                      </a:pPr>
                      <a:r>
                        <a:rPr lang="en-US" sz="1400" b="1" dirty="0">
                          <a:solidFill>
                            <a:schemeClr val="accent1">
                              <a:lumMod val="75000"/>
                            </a:schemeClr>
                          </a:solidFill>
                          <a:effectLst/>
                          <a:latin typeface="+mn-lt"/>
                          <a:ea typeface="Times New Roman" panose="02020603050405020304" pitchFamily="18" charset="0"/>
                          <a:cs typeface="Times New Roman" panose="02020603050405020304" pitchFamily="18" charset="0"/>
                        </a:rPr>
                        <a:t>Cloudbow cloud retrieval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err="1">
                          <a:solidFill>
                            <a:srgbClr val="000000"/>
                          </a:solidFill>
                          <a:effectLst/>
                          <a:latin typeface="+mn-lt"/>
                          <a:ea typeface="Times New Roman" panose="02020603050405020304" pitchFamily="18" charset="0"/>
                          <a:cs typeface="Times New Roman" panose="02020603050405020304" pitchFamily="18" charset="0"/>
                        </a:rPr>
                        <a:t>Hyperangle</a:t>
                      </a:r>
                      <a:r>
                        <a:rPr lang="en-US" sz="1400" dirty="0">
                          <a:solidFill>
                            <a:srgbClr val="000000"/>
                          </a:solidFill>
                          <a:effectLst/>
                          <a:latin typeface="+mn-lt"/>
                          <a:ea typeface="Times New Roman" panose="02020603050405020304" pitchFamily="18" charset="0"/>
                          <a:cs typeface="Times New Roman" panose="02020603050405020304" pitchFamily="18" charset="0"/>
                        </a:rPr>
                        <a:t>: 670 – 870 nm</a:t>
                      </a: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mn-lt"/>
                          <a:ea typeface="Times New Roman" panose="02020603050405020304" pitchFamily="18" charset="0"/>
                          <a:cs typeface="Times New Roman" panose="02020603050405020304" pitchFamily="18" charset="0"/>
                        </a:rPr>
                        <a:t>1</a:t>
                      </a:r>
                      <a:endParaRPr lang="en-US" sz="14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mn-lt"/>
                          <a:ea typeface="Times New Roman" panose="02020603050405020304" pitchFamily="18" charset="0"/>
                          <a:cs typeface="Times New Roman" panose="02020603050405020304" pitchFamily="18" charset="0"/>
                        </a:rPr>
                        <a:t>60</a:t>
                      </a: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0402215"/>
                  </a:ext>
                </a:extLst>
              </a:tr>
              <a:tr h="222268">
                <a:tc>
                  <a:txBody>
                    <a:bodyPr/>
                    <a:lstStyle/>
                    <a:p>
                      <a:pPr marL="0" marR="0">
                        <a:spcBef>
                          <a:spcPts val="0"/>
                        </a:spcBef>
                        <a:spcAft>
                          <a:spcPts val="0"/>
                        </a:spcAft>
                      </a:pPr>
                      <a:r>
                        <a:rPr lang="en-US" sz="1400" b="1" dirty="0">
                          <a:solidFill>
                            <a:srgbClr val="FF40FF"/>
                          </a:solidFill>
                          <a:effectLst/>
                          <a:latin typeface="+mn-lt"/>
                          <a:ea typeface="Times New Roman" panose="02020603050405020304" pitchFamily="18" charset="0"/>
                          <a:cs typeface="Times New Roman" panose="02020603050405020304" pitchFamily="18" charset="0"/>
                        </a:rPr>
                        <a:t>Water vapor measurement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ea typeface="Times New Roman" panose="02020603050405020304" pitchFamily="18" charset="0"/>
                          <a:cs typeface="Times New Roman" panose="02020603050405020304" pitchFamily="18" charset="0"/>
                        </a:rPr>
                        <a:t>NIR: 900 </a:t>
                      </a:r>
                      <a:r>
                        <a:rPr lang="en-US" sz="1400" dirty="0">
                          <a:solidFill>
                            <a:srgbClr val="000000"/>
                          </a:solidFill>
                          <a:effectLst/>
                          <a:latin typeface="+mn-lt"/>
                          <a:ea typeface="Times New Roman" panose="02020603050405020304" pitchFamily="18" charset="0"/>
                          <a:cs typeface="Times New Roman" panose="02020603050405020304" pitchFamily="18" charset="0"/>
                        </a:rPr>
                        <a:t>–</a:t>
                      </a:r>
                      <a:r>
                        <a:rPr lang="en-US" sz="1400" dirty="0">
                          <a:effectLst/>
                          <a:latin typeface="+mn-lt"/>
                          <a:ea typeface="Times New Roman" panose="02020603050405020304" pitchFamily="18" charset="0"/>
                          <a:cs typeface="Times New Roman" panose="02020603050405020304" pitchFamily="18" charset="0"/>
                        </a:rPr>
                        <a:t> 960nm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2509371"/>
                  </a:ext>
                </a:extLst>
              </a:tr>
              <a:tr h="222268">
                <a:tc>
                  <a:txBody>
                    <a:bodyPr/>
                    <a:lstStyle/>
                    <a:p>
                      <a:pPr marL="0" marR="0">
                        <a:spcBef>
                          <a:spcPts val="0"/>
                        </a:spcBef>
                        <a:spcAft>
                          <a:spcPts val="0"/>
                        </a:spcAft>
                      </a:pPr>
                      <a:r>
                        <a:rPr lang="en-US" sz="1400" b="1" dirty="0">
                          <a:solidFill>
                            <a:srgbClr val="00B0F0"/>
                          </a:solidFill>
                          <a:effectLst/>
                          <a:latin typeface="+mn-lt"/>
                          <a:ea typeface="Times New Roman" panose="02020603050405020304" pitchFamily="18" charset="0"/>
                          <a:cs typeface="Times New Roman" panose="02020603050405020304" pitchFamily="18" charset="0"/>
                        </a:rPr>
                        <a:t>SWIR cirrus cloud detection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mn-lt"/>
                          <a:ea typeface="Times New Roman" panose="02020603050405020304" pitchFamily="18" charset="0"/>
                          <a:cs typeface="Times New Roman" panose="02020603050405020304" pitchFamily="18" charset="0"/>
                        </a:rPr>
                        <a:t>SWIR: 1350 </a:t>
                      </a:r>
                      <a:r>
                        <a:rPr lang="en-US" sz="1400" dirty="0">
                          <a:solidFill>
                            <a:srgbClr val="000000"/>
                          </a:solidFill>
                          <a:effectLst/>
                          <a:latin typeface="+mn-lt"/>
                          <a:ea typeface="Times New Roman" panose="02020603050405020304" pitchFamily="18" charset="0"/>
                          <a:cs typeface="Times New Roman" panose="02020603050405020304" pitchFamily="18" charset="0"/>
                        </a:rPr>
                        <a:t>– </a:t>
                      </a:r>
                      <a:r>
                        <a:rPr lang="en-US" sz="1400" dirty="0">
                          <a:effectLst/>
                          <a:latin typeface="+mn-lt"/>
                          <a:ea typeface="Times New Roman" panose="02020603050405020304" pitchFamily="18" charset="0"/>
                          <a:cs typeface="Times New Roman" panose="02020603050405020304" pitchFamily="18" charset="0"/>
                        </a:rPr>
                        <a:t>1400nm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2442028"/>
                  </a:ext>
                </a:extLst>
              </a:tr>
              <a:tr h="2222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C00000"/>
                          </a:solidFill>
                          <a:effectLst/>
                          <a:latin typeface="+mn-lt"/>
                          <a:ea typeface="Times New Roman" panose="02020603050405020304" pitchFamily="18" charset="0"/>
                          <a:cs typeface="Times New Roman" panose="02020603050405020304" pitchFamily="18" charset="0"/>
                        </a:rPr>
                        <a:t>Aerosol, </a:t>
                      </a:r>
                      <a:r>
                        <a:rPr lang="en-US" sz="1400" b="1" dirty="0">
                          <a:solidFill>
                            <a:schemeClr val="accent6">
                              <a:lumMod val="75000"/>
                            </a:schemeClr>
                          </a:solidFill>
                          <a:effectLst/>
                          <a:latin typeface="+mn-lt"/>
                          <a:ea typeface="Times New Roman" panose="02020603050405020304" pitchFamily="18" charset="0"/>
                          <a:cs typeface="Times New Roman" panose="02020603050405020304" pitchFamily="18" charset="0"/>
                        </a:rPr>
                        <a:t>bi-spectral</a:t>
                      </a:r>
                      <a:r>
                        <a:rPr lang="en-US" sz="1400" b="1" dirty="0">
                          <a:effectLst/>
                          <a:latin typeface="+mn-lt"/>
                          <a:ea typeface="Times New Roman" panose="02020603050405020304" pitchFamily="18" charset="0"/>
                          <a:cs typeface="Times New Roman" panose="02020603050405020304" pitchFamily="18" charset="0"/>
                        </a:rPr>
                        <a:t> </a:t>
                      </a:r>
                      <a:r>
                        <a:rPr lang="en-US" sz="1400" b="1" dirty="0">
                          <a:solidFill>
                            <a:schemeClr val="accent6">
                              <a:lumMod val="75000"/>
                            </a:schemeClr>
                          </a:solidFill>
                          <a:effectLst/>
                          <a:latin typeface="+mn-lt"/>
                          <a:ea typeface="Times New Roman" panose="02020603050405020304" pitchFamily="18" charset="0"/>
                          <a:cs typeface="Times New Roman" panose="02020603050405020304" pitchFamily="18" charset="0"/>
                        </a:rPr>
                        <a:t>cloud</a:t>
                      </a:r>
                      <a:endParaRPr lang="en-US" sz="1400" b="1" dirty="0">
                        <a:solidFill>
                          <a:schemeClr val="accent4">
                            <a:lumMod val="50000"/>
                          </a:schemeClr>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effectLst/>
                          <a:latin typeface="+mn-lt"/>
                          <a:ea typeface="Times New Roman" panose="02020603050405020304" pitchFamily="18" charset="0"/>
                          <a:cs typeface="Times New Roman" panose="02020603050405020304" pitchFamily="18" charset="0"/>
                        </a:rPr>
                        <a:t>VNIR-SWIR:870 – 1570 nm</a:t>
                      </a: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mn-lt"/>
                          <a:ea typeface="Times New Roman" panose="02020603050405020304" pitchFamily="18" charset="0"/>
                          <a:cs typeface="Times New Roman" panose="02020603050405020304" pitchFamily="18" charset="0"/>
                        </a:rPr>
                        <a:t>3</a:t>
                      </a: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mn-lt"/>
                          <a:ea typeface="Times New Roman" panose="02020603050405020304" pitchFamily="18" charset="0"/>
                          <a:cs typeface="Times New Roman" panose="02020603050405020304" pitchFamily="18" charset="0"/>
                        </a:rPr>
                        <a:t>10</a:t>
                      </a: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6920656"/>
                  </a:ext>
                </a:extLst>
              </a:tr>
            </a:tbl>
          </a:graphicData>
        </a:graphic>
      </p:graphicFrame>
      <p:sp>
        <p:nvSpPr>
          <p:cNvPr id="13" name="TextBox 12">
            <a:extLst>
              <a:ext uri="{FF2B5EF4-FFF2-40B4-BE49-F238E27FC236}">
                <a16:creationId xmlns:a16="http://schemas.microsoft.com/office/drawing/2014/main" id="{85CDB210-501A-1A17-B93E-CF25F10B9905}"/>
              </a:ext>
            </a:extLst>
          </p:cNvPr>
          <p:cNvSpPr txBox="1"/>
          <p:nvPr/>
        </p:nvSpPr>
        <p:spPr>
          <a:xfrm>
            <a:off x="1155954" y="1726258"/>
            <a:ext cx="6881616" cy="892552"/>
          </a:xfrm>
          <a:prstGeom prst="rect">
            <a:avLst/>
          </a:prstGeom>
          <a:noFill/>
        </p:spPr>
        <p:txBody>
          <a:bodyPr wrap="square" rtlCol="0">
            <a:spAutoFit/>
          </a:bodyPr>
          <a:lstStyle/>
          <a:p>
            <a:r>
              <a:rPr lang="en-US" sz="2400" b="1" dirty="0"/>
              <a:t>Summary of instrument characteristics:</a:t>
            </a:r>
          </a:p>
          <a:p>
            <a:r>
              <a:rPr lang="en-US" sz="1400" dirty="0"/>
              <a:t>Spatial resolution of 500m at nadir, cross track swath of 300km </a:t>
            </a:r>
          </a:p>
          <a:p>
            <a:r>
              <a:rPr lang="en-US" sz="1400" dirty="0"/>
              <a:t>Total uncertainty: radiometric &lt; 3%, Degree of Linear Polarization (</a:t>
            </a:r>
            <a:r>
              <a:rPr lang="en-US" sz="1400" dirty="0" err="1"/>
              <a:t>DoLP</a:t>
            </a:r>
            <a:r>
              <a:rPr lang="en-US" sz="1400" dirty="0"/>
              <a:t>) &lt; 0.005</a:t>
            </a:r>
          </a:p>
        </p:txBody>
      </p:sp>
      <p:sp>
        <p:nvSpPr>
          <p:cNvPr id="14" name="Rectangle 13">
            <a:extLst>
              <a:ext uri="{FF2B5EF4-FFF2-40B4-BE49-F238E27FC236}">
                <a16:creationId xmlns:a16="http://schemas.microsoft.com/office/drawing/2014/main" id="{9AFAD47B-1589-CF90-C388-735034AA9512}"/>
              </a:ext>
            </a:extLst>
          </p:cNvPr>
          <p:cNvSpPr/>
          <p:nvPr/>
        </p:nvSpPr>
        <p:spPr>
          <a:xfrm>
            <a:off x="8237551" y="1741329"/>
            <a:ext cx="3840480" cy="461665"/>
          </a:xfrm>
          <a:prstGeom prst="rect">
            <a:avLst/>
          </a:prstGeom>
        </p:spPr>
        <p:txBody>
          <a:bodyPr wrap="square">
            <a:spAutoFit/>
          </a:bodyPr>
          <a:lstStyle/>
          <a:p>
            <a:pPr algn="ctr"/>
            <a:r>
              <a:rPr lang="en-US" sz="2400" b="1" dirty="0">
                <a:solidFill>
                  <a:srgbClr val="000000"/>
                </a:solidFill>
                <a:latin typeface="Calibri" panose="020F0502020204030204" pitchFamily="34" charset="0"/>
              </a:rPr>
              <a:t>Multiple retrieval categories</a:t>
            </a:r>
          </a:p>
        </p:txBody>
      </p:sp>
      <p:sp>
        <p:nvSpPr>
          <p:cNvPr id="15" name="TextBox 14">
            <a:extLst>
              <a:ext uri="{FF2B5EF4-FFF2-40B4-BE49-F238E27FC236}">
                <a16:creationId xmlns:a16="http://schemas.microsoft.com/office/drawing/2014/main" id="{EB0853EA-94A1-5A79-51DA-5887B062E876}"/>
              </a:ext>
            </a:extLst>
          </p:cNvPr>
          <p:cNvSpPr txBox="1"/>
          <p:nvPr/>
        </p:nvSpPr>
        <p:spPr>
          <a:xfrm>
            <a:off x="8292077" y="2200230"/>
            <a:ext cx="3771779" cy="1200329"/>
          </a:xfrm>
          <a:prstGeom prst="rect">
            <a:avLst/>
          </a:prstGeom>
          <a:solidFill>
            <a:srgbClr val="FFB8B6"/>
          </a:solidFill>
          <a:ln>
            <a:solidFill>
              <a:schemeClr val="tx1"/>
            </a:solidFill>
          </a:ln>
        </p:spPr>
        <p:txBody>
          <a:bodyPr wrap="square" rtlCol="0">
            <a:spAutoFit/>
          </a:bodyPr>
          <a:lstStyle/>
          <a:p>
            <a:r>
              <a:rPr lang="en-US" b="1" dirty="0"/>
              <a:t>Aerosol: </a:t>
            </a:r>
            <a:r>
              <a:rPr lang="en-US" dirty="0"/>
              <a:t>multiangle, polarimetric UV-VIS-NIR observations to determine </a:t>
            </a:r>
            <a:r>
              <a:rPr lang="en-US" b="1" dirty="0"/>
              <a:t>aerosol optical depth</a:t>
            </a:r>
            <a:r>
              <a:rPr lang="en-US" dirty="0"/>
              <a:t> and </a:t>
            </a:r>
            <a:r>
              <a:rPr lang="en-US" b="1" dirty="0"/>
              <a:t>aerosol microphysical properties</a:t>
            </a:r>
            <a:r>
              <a:rPr lang="en-US" dirty="0"/>
              <a:t>. </a:t>
            </a:r>
          </a:p>
        </p:txBody>
      </p:sp>
      <p:sp>
        <p:nvSpPr>
          <p:cNvPr id="16" name="TextBox 15">
            <a:extLst>
              <a:ext uri="{FF2B5EF4-FFF2-40B4-BE49-F238E27FC236}">
                <a16:creationId xmlns:a16="http://schemas.microsoft.com/office/drawing/2014/main" id="{7D601DDD-9925-A19A-8228-A41B582278DD}"/>
              </a:ext>
            </a:extLst>
          </p:cNvPr>
          <p:cNvSpPr txBox="1"/>
          <p:nvPr/>
        </p:nvSpPr>
        <p:spPr>
          <a:xfrm>
            <a:off x="8292077" y="4013448"/>
            <a:ext cx="3771780" cy="923330"/>
          </a:xfrm>
          <a:prstGeom prst="rect">
            <a:avLst/>
          </a:prstGeom>
          <a:solidFill>
            <a:srgbClr val="D3DECB"/>
          </a:solidFill>
          <a:ln>
            <a:solidFill>
              <a:schemeClr val="tx1"/>
            </a:solidFill>
          </a:ln>
        </p:spPr>
        <p:txBody>
          <a:bodyPr wrap="square" rtlCol="0">
            <a:spAutoFit/>
          </a:bodyPr>
          <a:lstStyle/>
          <a:p>
            <a:r>
              <a:rPr lang="en-US" b="1"/>
              <a:t>Bi-spectral Cloud: </a:t>
            </a:r>
            <a:r>
              <a:rPr lang="en-US"/>
              <a:t>pairs of NIR/SWIR channels to determine </a:t>
            </a:r>
            <a:r>
              <a:rPr lang="en-US" b="1"/>
              <a:t>cloud optical depth</a:t>
            </a:r>
            <a:r>
              <a:rPr lang="en-US"/>
              <a:t> and </a:t>
            </a:r>
            <a:r>
              <a:rPr lang="en-US" b="1"/>
              <a:t>droplet effective radius</a:t>
            </a:r>
          </a:p>
        </p:txBody>
      </p:sp>
      <p:sp>
        <p:nvSpPr>
          <p:cNvPr id="17" name="TextBox 16">
            <a:extLst>
              <a:ext uri="{FF2B5EF4-FFF2-40B4-BE49-F238E27FC236}">
                <a16:creationId xmlns:a16="http://schemas.microsoft.com/office/drawing/2014/main" id="{8A4B8F29-BB47-4A55-7BB7-39B199E70E8F}"/>
              </a:ext>
            </a:extLst>
          </p:cNvPr>
          <p:cNvSpPr txBox="1"/>
          <p:nvPr/>
        </p:nvSpPr>
        <p:spPr>
          <a:xfrm>
            <a:off x="1028700" y="5207938"/>
            <a:ext cx="3867391" cy="1200329"/>
          </a:xfrm>
          <a:prstGeom prst="rect">
            <a:avLst/>
          </a:prstGeom>
          <a:solidFill>
            <a:schemeClr val="accent1">
              <a:lumMod val="20000"/>
              <a:lumOff val="80000"/>
            </a:schemeClr>
          </a:solidFill>
          <a:ln>
            <a:solidFill>
              <a:schemeClr val="tx1"/>
            </a:solidFill>
          </a:ln>
        </p:spPr>
        <p:txBody>
          <a:bodyPr wrap="square" rtlCol="0">
            <a:spAutoFit/>
          </a:bodyPr>
          <a:lstStyle/>
          <a:p>
            <a:r>
              <a:rPr lang="en-US" b="1" dirty="0"/>
              <a:t>Cloudbow Cloud: </a:t>
            </a:r>
            <a:r>
              <a:rPr lang="en-US" dirty="0" err="1"/>
              <a:t>hyperangle</a:t>
            </a:r>
            <a:r>
              <a:rPr lang="en-US" dirty="0"/>
              <a:t> polarimetric VIS/NIR observations to determine </a:t>
            </a:r>
            <a:r>
              <a:rPr lang="en-US" b="1" dirty="0"/>
              <a:t>cloud optical depth</a:t>
            </a:r>
            <a:r>
              <a:rPr lang="en-US" dirty="0"/>
              <a:t> and </a:t>
            </a:r>
            <a:r>
              <a:rPr lang="en-US" b="1" dirty="0"/>
              <a:t>droplet effective radius and variance</a:t>
            </a:r>
            <a:r>
              <a:rPr lang="en-US" dirty="0"/>
              <a:t>.</a:t>
            </a:r>
          </a:p>
        </p:txBody>
      </p:sp>
      <p:sp>
        <p:nvSpPr>
          <p:cNvPr id="18" name="TextBox 17">
            <a:extLst>
              <a:ext uri="{FF2B5EF4-FFF2-40B4-BE49-F238E27FC236}">
                <a16:creationId xmlns:a16="http://schemas.microsoft.com/office/drawing/2014/main" id="{C56A0803-8476-4B13-8FD3-99AC03ED4F8D}"/>
              </a:ext>
            </a:extLst>
          </p:cNvPr>
          <p:cNvSpPr txBox="1"/>
          <p:nvPr/>
        </p:nvSpPr>
        <p:spPr>
          <a:xfrm>
            <a:off x="1155954" y="4421265"/>
            <a:ext cx="6881616" cy="400110"/>
          </a:xfrm>
          <a:prstGeom prst="rect">
            <a:avLst/>
          </a:prstGeom>
          <a:noFill/>
        </p:spPr>
        <p:txBody>
          <a:bodyPr wrap="square" rtlCol="0">
            <a:spAutoFit/>
          </a:bodyPr>
          <a:lstStyle/>
          <a:p>
            <a:pPr algn="ctr"/>
            <a:r>
              <a:rPr lang="en-US" sz="2000" b="1" dirty="0"/>
              <a:t>Multi-angle, polarimetric measurements for all channels</a:t>
            </a:r>
          </a:p>
        </p:txBody>
      </p:sp>
      <p:sp>
        <p:nvSpPr>
          <p:cNvPr id="19" name="TextBox 18">
            <a:extLst>
              <a:ext uri="{FF2B5EF4-FFF2-40B4-BE49-F238E27FC236}">
                <a16:creationId xmlns:a16="http://schemas.microsoft.com/office/drawing/2014/main" id="{538562BB-2632-443F-D3BB-D392F3D55B6A}"/>
              </a:ext>
            </a:extLst>
          </p:cNvPr>
          <p:cNvSpPr txBox="1"/>
          <p:nvPr/>
        </p:nvSpPr>
        <p:spPr>
          <a:xfrm>
            <a:off x="5023413" y="5207938"/>
            <a:ext cx="3140520" cy="1200329"/>
          </a:xfrm>
          <a:prstGeom prst="rect">
            <a:avLst/>
          </a:prstGeom>
          <a:solidFill>
            <a:srgbClr val="FFCDFF"/>
          </a:solidFill>
          <a:ln>
            <a:solidFill>
              <a:schemeClr val="tx1"/>
            </a:solidFill>
          </a:ln>
        </p:spPr>
        <p:txBody>
          <a:bodyPr wrap="square" rtlCol="0">
            <a:spAutoFit/>
          </a:bodyPr>
          <a:lstStyle/>
          <a:p>
            <a:r>
              <a:rPr lang="en-US" b="1" dirty="0"/>
              <a:t>Water vapor </a:t>
            </a:r>
            <a:r>
              <a:rPr lang="en-US" dirty="0"/>
              <a:t>channel to characterize water vapor profile applied to correct water vapor response in other channels</a:t>
            </a:r>
          </a:p>
        </p:txBody>
      </p:sp>
      <p:sp>
        <p:nvSpPr>
          <p:cNvPr id="20" name="TextBox 19">
            <a:extLst>
              <a:ext uri="{FF2B5EF4-FFF2-40B4-BE49-F238E27FC236}">
                <a16:creationId xmlns:a16="http://schemas.microsoft.com/office/drawing/2014/main" id="{6E066B3F-0D5E-A49D-2953-8930547E10E9}"/>
              </a:ext>
            </a:extLst>
          </p:cNvPr>
          <p:cNvSpPr txBox="1"/>
          <p:nvPr/>
        </p:nvSpPr>
        <p:spPr>
          <a:xfrm>
            <a:off x="8292077" y="5212940"/>
            <a:ext cx="3771780" cy="1200329"/>
          </a:xfrm>
          <a:prstGeom prst="rect">
            <a:avLst/>
          </a:prstGeom>
          <a:solidFill>
            <a:srgbClr val="A8E5F0"/>
          </a:solidFill>
          <a:ln>
            <a:solidFill>
              <a:schemeClr val="tx1"/>
            </a:solidFill>
          </a:ln>
        </p:spPr>
        <p:txBody>
          <a:bodyPr wrap="square" rtlCol="0">
            <a:spAutoFit/>
          </a:bodyPr>
          <a:lstStyle/>
          <a:p>
            <a:r>
              <a:rPr lang="en-US" b="1" dirty="0"/>
              <a:t>Cirrus cloud detection </a:t>
            </a:r>
            <a:r>
              <a:rPr lang="en-US" dirty="0"/>
              <a:t>channel in strong water absorption feature to detect thin cirrus clouds that impact other retrievals</a:t>
            </a:r>
          </a:p>
        </p:txBody>
      </p:sp>
      <p:sp>
        <p:nvSpPr>
          <p:cNvPr id="21" name="Left Brace 20">
            <a:extLst>
              <a:ext uri="{FF2B5EF4-FFF2-40B4-BE49-F238E27FC236}">
                <a16:creationId xmlns:a16="http://schemas.microsoft.com/office/drawing/2014/main" id="{A7247285-572B-B120-563D-B953C8C6947E}"/>
              </a:ext>
            </a:extLst>
          </p:cNvPr>
          <p:cNvSpPr/>
          <p:nvPr/>
        </p:nvSpPr>
        <p:spPr>
          <a:xfrm>
            <a:off x="898961" y="3334871"/>
            <a:ext cx="257735" cy="398931"/>
          </a:xfrm>
          <a:prstGeom prst="leftBrace">
            <a:avLst>
              <a:gd name="adj1" fmla="val 8333"/>
              <a:gd name="adj2" fmla="val 52247"/>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CC012D21-26D7-E34F-CE41-B40E2F6A2C77}"/>
              </a:ext>
            </a:extLst>
          </p:cNvPr>
          <p:cNvSpPr txBox="1"/>
          <p:nvPr/>
        </p:nvSpPr>
        <p:spPr>
          <a:xfrm>
            <a:off x="-1" y="2949388"/>
            <a:ext cx="955973" cy="1169551"/>
          </a:xfrm>
          <a:prstGeom prst="rect">
            <a:avLst/>
          </a:prstGeom>
          <a:noFill/>
        </p:spPr>
        <p:txBody>
          <a:bodyPr wrap="square" rtlCol="0">
            <a:spAutoFit/>
          </a:bodyPr>
          <a:lstStyle/>
          <a:p>
            <a:pPr algn="r"/>
            <a:r>
              <a:rPr lang="en-US" sz="1400" dirty="0">
                <a:solidFill>
                  <a:srgbClr val="FF0000"/>
                </a:solidFill>
              </a:rPr>
              <a:t>HARP2 is a coarser resolution version of this</a:t>
            </a:r>
          </a:p>
        </p:txBody>
      </p:sp>
      <p:sp>
        <p:nvSpPr>
          <p:cNvPr id="23" name="TextBox 22">
            <a:extLst>
              <a:ext uri="{FF2B5EF4-FFF2-40B4-BE49-F238E27FC236}">
                <a16:creationId xmlns:a16="http://schemas.microsoft.com/office/drawing/2014/main" id="{54BE6A25-5435-8968-A956-27A263B776AF}"/>
              </a:ext>
            </a:extLst>
          </p:cNvPr>
          <p:cNvSpPr txBox="1"/>
          <p:nvPr/>
        </p:nvSpPr>
        <p:spPr>
          <a:xfrm>
            <a:off x="1054580" y="993946"/>
            <a:ext cx="8889036" cy="446276"/>
          </a:xfrm>
          <a:prstGeom prst="rect">
            <a:avLst/>
          </a:prstGeom>
          <a:noFill/>
        </p:spPr>
        <p:txBody>
          <a:bodyPr wrap="none" rtlCol="0">
            <a:spAutoFit/>
          </a:bodyPr>
          <a:lstStyle/>
          <a:p>
            <a:r>
              <a:rPr lang="en-US" sz="2300" dirty="0"/>
              <a:t>Instrument to be procured - requirements described below could change</a:t>
            </a:r>
          </a:p>
        </p:txBody>
      </p:sp>
      <p:sp>
        <p:nvSpPr>
          <p:cNvPr id="24" name="TextBox 23">
            <a:extLst>
              <a:ext uri="{FF2B5EF4-FFF2-40B4-BE49-F238E27FC236}">
                <a16:creationId xmlns:a16="http://schemas.microsoft.com/office/drawing/2014/main" id="{36820EED-A023-3C26-A654-7346005D0E51}"/>
              </a:ext>
            </a:extLst>
          </p:cNvPr>
          <p:cNvSpPr txBox="1"/>
          <p:nvPr/>
        </p:nvSpPr>
        <p:spPr>
          <a:xfrm>
            <a:off x="8366435" y="3364470"/>
            <a:ext cx="3582712" cy="369332"/>
          </a:xfrm>
          <a:prstGeom prst="rect">
            <a:avLst/>
          </a:prstGeom>
          <a:noFill/>
        </p:spPr>
        <p:txBody>
          <a:bodyPr wrap="none" rtlCol="0">
            <a:spAutoFit/>
          </a:bodyPr>
          <a:lstStyle/>
          <a:p>
            <a:pPr algn="r"/>
            <a:r>
              <a:rPr lang="en-US" dirty="0">
                <a:solidFill>
                  <a:srgbClr val="FF0000"/>
                </a:solidFill>
              </a:rPr>
              <a:t>+ ocean optical property byproducts</a:t>
            </a:r>
          </a:p>
        </p:txBody>
      </p:sp>
    </p:spTree>
    <p:extLst>
      <p:ext uri="{BB962C8B-B14F-4D97-AF65-F5344CB8AC3E}">
        <p14:creationId xmlns:p14="http://schemas.microsoft.com/office/powerpoint/2010/main" val="159582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0A852F3-7D76-2BAA-1B38-890ED5BD1BE3}"/>
              </a:ext>
            </a:extLst>
          </p:cNvPr>
          <p:cNvSpPr/>
          <p:nvPr/>
        </p:nvSpPr>
        <p:spPr>
          <a:xfrm>
            <a:off x="7333308" y="862012"/>
            <a:ext cx="4611074" cy="5799625"/>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CD0E4A0-0D13-F34C-8426-02843B346A7B}"/>
              </a:ext>
            </a:extLst>
          </p:cNvPr>
          <p:cNvSpPr>
            <a:spLocks noGrp="1"/>
          </p:cNvSpPr>
          <p:nvPr>
            <p:ph type="title" idx="4294967295"/>
          </p:nvPr>
        </p:nvSpPr>
        <p:spPr>
          <a:xfrm>
            <a:off x="325184" y="134938"/>
            <a:ext cx="10749216" cy="727075"/>
          </a:xfrm>
        </p:spPr>
        <p:txBody>
          <a:bodyPr>
            <a:noAutofit/>
          </a:bodyPr>
          <a:lstStyle/>
          <a:p>
            <a:r>
              <a:rPr lang="en-US" sz="3600" dirty="0"/>
              <a:t>Lidar can have ocean profiling capability</a:t>
            </a:r>
          </a:p>
        </p:txBody>
      </p:sp>
      <p:sp>
        <p:nvSpPr>
          <p:cNvPr id="11" name="TextBox 10">
            <a:extLst>
              <a:ext uri="{FF2B5EF4-FFF2-40B4-BE49-F238E27FC236}">
                <a16:creationId xmlns:a16="http://schemas.microsoft.com/office/drawing/2014/main" id="{8DDF66E6-3787-D2AF-61EF-8AAA672BDE1E}"/>
              </a:ext>
            </a:extLst>
          </p:cNvPr>
          <p:cNvSpPr txBox="1"/>
          <p:nvPr/>
        </p:nvSpPr>
        <p:spPr>
          <a:xfrm>
            <a:off x="349104" y="709336"/>
            <a:ext cx="9166088" cy="461665"/>
          </a:xfrm>
          <a:prstGeom prst="rect">
            <a:avLst/>
          </a:prstGeom>
          <a:noFill/>
        </p:spPr>
        <p:txBody>
          <a:bodyPr wrap="square">
            <a:spAutoFit/>
          </a:bodyPr>
          <a:lstStyle/>
          <a:p>
            <a:pPr marL="0" indent="0">
              <a:buNone/>
            </a:pPr>
            <a:r>
              <a:rPr lang="en-US" sz="2400" dirty="0"/>
              <a:t>Limitations will depend on selected designs</a:t>
            </a:r>
          </a:p>
        </p:txBody>
      </p:sp>
      <p:pic>
        <p:nvPicPr>
          <p:cNvPr id="7" name="Picture 6">
            <a:extLst>
              <a:ext uri="{FF2B5EF4-FFF2-40B4-BE49-F238E27FC236}">
                <a16:creationId xmlns:a16="http://schemas.microsoft.com/office/drawing/2014/main" id="{A327045F-D14D-75C2-46CD-5CACF18585F0}"/>
              </a:ext>
            </a:extLst>
          </p:cNvPr>
          <p:cNvPicPr>
            <a:picLocks noChangeAspect="1"/>
          </p:cNvPicPr>
          <p:nvPr/>
        </p:nvPicPr>
        <p:blipFill>
          <a:blip r:embed="rId3"/>
          <a:stretch>
            <a:fillRect/>
          </a:stretch>
        </p:blipFill>
        <p:spPr>
          <a:xfrm>
            <a:off x="737668" y="1333500"/>
            <a:ext cx="6393939" cy="480428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7995D0C7-F165-F005-0701-E0A1367A5A37}"/>
              </a:ext>
            </a:extLst>
          </p:cNvPr>
          <p:cNvSpPr txBox="1"/>
          <p:nvPr/>
        </p:nvSpPr>
        <p:spPr>
          <a:xfrm>
            <a:off x="1590582" y="6148664"/>
            <a:ext cx="5541025" cy="769441"/>
          </a:xfrm>
          <a:prstGeom prst="rect">
            <a:avLst/>
          </a:prstGeom>
          <a:noFill/>
        </p:spPr>
        <p:txBody>
          <a:bodyPr wrap="square">
            <a:spAutoFit/>
          </a:bodyPr>
          <a:lstStyle/>
          <a:p>
            <a:pPr algn="r"/>
            <a:r>
              <a:rPr lang="en-US" sz="1100" dirty="0" err="1"/>
              <a:t>Behrenfeld</a:t>
            </a:r>
            <a:r>
              <a:rPr lang="en-US" sz="1100" dirty="0"/>
              <a:t>, M. J., Hu, Y., Hostetler, C. A., </a:t>
            </a:r>
            <a:r>
              <a:rPr lang="en-US" sz="1100" dirty="0" err="1"/>
              <a:t>Dall'Olmo</a:t>
            </a:r>
            <a:r>
              <a:rPr lang="en-US" sz="1100" dirty="0"/>
              <a:t>, G., </a:t>
            </a:r>
            <a:r>
              <a:rPr lang="en-US" sz="1100" dirty="0" err="1"/>
              <a:t>Rodier</a:t>
            </a:r>
            <a:r>
              <a:rPr lang="en-US" sz="1100" dirty="0"/>
              <a:t>, S. D., Hair, J. W., and </a:t>
            </a:r>
            <a:r>
              <a:rPr lang="en-US" sz="1100" dirty="0" err="1"/>
              <a:t>Trepte</a:t>
            </a:r>
            <a:r>
              <a:rPr lang="en-US" sz="1100" dirty="0"/>
              <a:t>, C. R.: Space-based lidar measurements of global ocean carbon stocks, </a:t>
            </a:r>
            <a:r>
              <a:rPr lang="en-US" sz="1100" dirty="0" err="1"/>
              <a:t>Geophys</a:t>
            </a:r>
            <a:r>
              <a:rPr lang="en-US" sz="1100" dirty="0"/>
              <a:t>. Res. Lett., 40(16), 4355--4360 , 2013. </a:t>
            </a:r>
            <a:r>
              <a:rPr lang="en-US" sz="1100" dirty="0">
                <a:effectLst/>
              </a:rPr>
              <a:t>doi:10.1002/grl.50816</a:t>
            </a:r>
            <a:endParaRPr lang="en-US" sz="1100" dirty="0"/>
          </a:p>
          <a:p>
            <a:endParaRPr lang="en-US" sz="1100" dirty="0"/>
          </a:p>
        </p:txBody>
      </p:sp>
      <p:pic>
        <p:nvPicPr>
          <p:cNvPr id="21" name="Main graphic">
            <a:extLst>
              <a:ext uri="{FF2B5EF4-FFF2-40B4-BE49-F238E27FC236}">
                <a16:creationId xmlns:a16="http://schemas.microsoft.com/office/drawing/2014/main" id="{9285C1F5-DD6E-3BB0-859D-7D9E063B86B9}"/>
              </a:ext>
            </a:extLst>
          </p:cNvPr>
          <p:cNvPicPr/>
          <p:nvPr/>
        </p:nvPicPr>
        <p:blipFill>
          <a:blip r:embed="rId4"/>
          <a:stretch/>
        </p:blipFill>
        <p:spPr>
          <a:xfrm>
            <a:off x="8314994" y="1032279"/>
            <a:ext cx="2647701" cy="4637131"/>
          </a:xfrm>
          <a:prstGeom prst="rect">
            <a:avLst/>
          </a:prstGeom>
          <a:ln>
            <a:noFill/>
          </a:ln>
        </p:spPr>
      </p:pic>
      <p:sp>
        <p:nvSpPr>
          <p:cNvPr id="24" name="TextBox 23">
            <a:extLst>
              <a:ext uri="{FF2B5EF4-FFF2-40B4-BE49-F238E27FC236}">
                <a16:creationId xmlns:a16="http://schemas.microsoft.com/office/drawing/2014/main" id="{C1C95616-89B4-86AF-EC56-4B1C979CD79D}"/>
              </a:ext>
            </a:extLst>
          </p:cNvPr>
          <p:cNvSpPr txBox="1"/>
          <p:nvPr/>
        </p:nvSpPr>
        <p:spPr>
          <a:xfrm>
            <a:off x="7386165" y="5711095"/>
            <a:ext cx="4611074" cy="938719"/>
          </a:xfrm>
          <a:prstGeom prst="rect">
            <a:avLst/>
          </a:prstGeom>
          <a:noFill/>
        </p:spPr>
        <p:txBody>
          <a:bodyPr wrap="square">
            <a:spAutoFit/>
          </a:bodyPr>
          <a:lstStyle/>
          <a:p>
            <a:r>
              <a:rPr lang="en-US" sz="1100" b="1" strike="noStrike" spc="-1" dirty="0"/>
              <a:t>Global distributions of surface particulate backscattering coefficients (</a:t>
            </a:r>
            <a:r>
              <a:rPr lang="en-US" sz="1100" b="1" strike="noStrike" spc="-1" dirty="0" err="1"/>
              <a:t>bbp</a:t>
            </a:r>
            <a:r>
              <a:rPr lang="en-US" sz="1100" b="1" strike="noStrike" spc="-1" dirty="0"/>
              <a:t>). </a:t>
            </a:r>
            <a:r>
              <a:rPr lang="en-US" sz="1100" b="0" strike="noStrike" spc="-1" dirty="0"/>
              <a:t>(a) CALIOP‐based </a:t>
            </a:r>
            <a:r>
              <a:rPr lang="en-US" sz="1100" b="0" strike="noStrike" spc="-1" dirty="0" err="1"/>
              <a:t>bbp</a:t>
            </a:r>
            <a:r>
              <a:rPr lang="en-US" sz="1100" b="0" strike="noStrike" spc="-1" dirty="0"/>
              <a:t>. (b) MODIS‐based </a:t>
            </a:r>
            <a:r>
              <a:rPr lang="en-US" sz="1100" b="0" strike="noStrike" spc="-1" dirty="0" err="1"/>
              <a:t>bbp</a:t>
            </a:r>
            <a:r>
              <a:rPr lang="en-US" sz="1100" b="0" strike="noStrike" spc="-1" dirty="0"/>
              <a:t> from the GSM algorithm. (c) MODIS‐based </a:t>
            </a:r>
            <a:r>
              <a:rPr lang="en-US" sz="1100" b="0" strike="noStrike" spc="-1" dirty="0" err="1"/>
              <a:t>bbp</a:t>
            </a:r>
            <a:r>
              <a:rPr lang="en-US" sz="1100" b="0" strike="noStrike" spc="-1" dirty="0"/>
              <a:t> from the QAA algorithm. Data in each panel are climatological annual averages for the 2006–2012 period. All data have been standardized to 2° latitude × 2° longitude pixels.</a:t>
            </a:r>
          </a:p>
        </p:txBody>
      </p:sp>
    </p:spTree>
    <p:extLst>
      <p:ext uri="{BB962C8B-B14F-4D97-AF65-F5344CB8AC3E}">
        <p14:creationId xmlns:p14="http://schemas.microsoft.com/office/powerpoint/2010/main" val="566135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69D01C-AF87-5B8A-E545-F8FA81B69628}"/>
              </a:ext>
            </a:extLst>
          </p:cNvPr>
          <p:cNvPicPr>
            <a:picLocks noChangeAspect="1"/>
          </p:cNvPicPr>
          <p:nvPr/>
        </p:nvPicPr>
        <p:blipFill>
          <a:blip r:embed="rId2"/>
          <a:stretch>
            <a:fillRect/>
          </a:stretch>
        </p:blipFill>
        <p:spPr>
          <a:xfrm>
            <a:off x="527" y="0"/>
            <a:ext cx="12191473" cy="6930073"/>
          </a:xfrm>
          <a:prstGeom prst="rect">
            <a:avLst/>
          </a:prstGeom>
        </p:spPr>
      </p:pic>
    </p:spTree>
    <p:extLst>
      <p:ext uri="{BB962C8B-B14F-4D97-AF65-F5344CB8AC3E}">
        <p14:creationId xmlns:p14="http://schemas.microsoft.com/office/powerpoint/2010/main" val="1357976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8590D-7BBF-DF6B-8061-CEBCBDC8509E}"/>
              </a:ext>
            </a:extLst>
          </p:cNvPr>
          <p:cNvSpPr>
            <a:spLocks noGrp="1"/>
          </p:cNvSpPr>
          <p:nvPr>
            <p:ph type="title"/>
          </p:nvPr>
        </p:nvSpPr>
        <p:spPr>
          <a:xfrm>
            <a:off x="1076959" y="46418"/>
            <a:ext cx="9335401" cy="832525"/>
          </a:xfrm>
        </p:spPr>
        <p:txBody>
          <a:bodyPr/>
          <a:lstStyle/>
          <a:p>
            <a:r>
              <a:rPr lang="en-US" dirty="0"/>
              <a:t>AOS Objectives Focus on Three Themes</a:t>
            </a:r>
          </a:p>
        </p:txBody>
      </p:sp>
      <p:pic>
        <p:nvPicPr>
          <p:cNvPr id="5" name="Picture 4">
            <a:extLst>
              <a:ext uri="{FF2B5EF4-FFF2-40B4-BE49-F238E27FC236}">
                <a16:creationId xmlns:a16="http://schemas.microsoft.com/office/drawing/2014/main" id="{3ED14642-DC66-4F08-6A1C-E3701B2DAB8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22223" y="1009040"/>
            <a:ext cx="3466457" cy="2054715"/>
          </a:xfrm>
          <a:prstGeom prst="rect">
            <a:avLst/>
          </a:prstGeom>
        </p:spPr>
      </p:pic>
      <p:sp>
        <p:nvSpPr>
          <p:cNvPr id="6" name="TextBox 5">
            <a:extLst>
              <a:ext uri="{FF2B5EF4-FFF2-40B4-BE49-F238E27FC236}">
                <a16:creationId xmlns:a16="http://schemas.microsoft.com/office/drawing/2014/main" id="{49881E0D-920D-66B0-148D-B3D4C157B030}"/>
              </a:ext>
            </a:extLst>
          </p:cNvPr>
          <p:cNvSpPr txBox="1"/>
          <p:nvPr/>
        </p:nvSpPr>
        <p:spPr>
          <a:xfrm>
            <a:off x="7775976" y="967456"/>
            <a:ext cx="1212704" cy="461665"/>
          </a:xfrm>
          <a:prstGeom prst="rect">
            <a:avLst/>
          </a:prstGeom>
          <a:noFill/>
        </p:spPr>
        <p:txBody>
          <a:bodyPr wrap="none" rtlCol="0">
            <a:spAutoFit/>
          </a:bodyPr>
          <a:lstStyle/>
          <a:p>
            <a:pPr algn="r"/>
            <a:r>
              <a:rPr lang="en-US" sz="1200" dirty="0">
                <a:solidFill>
                  <a:schemeClr val="accent1"/>
                </a:solidFill>
              </a:rPr>
              <a:t>IPCC AR6 Report</a:t>
            </a:r>
          </a:p>
          <a:p>
            <a:pPr algn="r"/>
            <a:r>
              <a:rPr lang="en-US" sz="1200" dirty="0">
                <a:solidFill>
                  <a:schemeClr val="accent1"/>
                </a:solidFill>
              </a:rPr>
              <a:t>Chapter 4</a:t>
            </a:r>
          </a:p>
        </p:txBody>
      </p:sp>
      <p:sp>
        <p:nvSpPr>
          <p:cNvPr id="7" name="TextBox 6">
            <a:extLst>
              <a:ext uri="{FF2B5EF4-FFF2-40B4-BE49-F238E27FC236}">
                <a16:creationId xmlns:a16="http://schemas.microsoft.com/office/drawing/2014/main" id="{CAF2D23D-A767-BB32-5C26-2D80A2717942}"/>
              </a:ext>
            </a:extLst>
          </p:cNvPr>
          <p:cNvSpPr txBox="1"/>
          <p:nvPr/>
        </p:nvSpPr>
        <p:spPr>
          <a:xfrm>
            <a:off x="1076958" y="1268194"/>
            <a:ext cx="4291944" cy="1415772"/>
          </a:xfrm>
          <a:prstGeom prst="rect">
            <a:avLst/>
          </a:prstGeom>
          <a:noFill/>
        </p:spPr>
        <p:txBody>
          <a:bodyPr wrap="none" rtlCol="0">
            <a:spAutoFit/>
          </a:bodyPr>
          <a:lstStyle/>
          <a:p>
            <a:r>
              <a:rPr lang="en-US" sz="2300" dirty="0"/>
              <a:t>Climate sensitivity and feedbacks</a:t>
            </a:r>
          </a:p>
          <a:p>
            <a:pPr marL="800100" lvl="1" indent="-342900">
              <a:buFont typeface="Arial" panose="020B0604020202020204" pitchFamily="34" charset="0"/>
              <a:buChar char="•"/>
            </a:pPr>
            <a:r>
              <a:rPr lang="en-US" sz="2000" dirty="0"/>
              <a:t>Low and high cloud feedbacks</a:t>
            </a:r>
          </a:p>
          <a:p>
            <a:pPr marL="800100" lvl="1" indent="-342900">
              <a:buFont typeface="Arial" panose="020B0604020202020204" pitchFamily="34" charset="0"/>
              <a:buChar char="•"/>
            </a:pPr>
            <a:r>
              <a:rPr lang="en-US" sz="2000" dirty="0"/>
              <a:t>Aerosol direct &amp; indirect effects</a:t>
            </a:r>
          </a:p>
          <a:p>
            <a:pPr marL="800100" lvl="1" indent="-342900">
              <a:buFont typeface="Arial" panose="020B0604020202020204" pitchFamily="34" charset="0"/>
              <a:buChar char="•"/>
            </a:pPr>
            <a:r>
              <a:rPr lang="en-US" sz="2000" dirty="0"/>
              <a:t>Cold clouds and precipitation</a:t>
            </a:r>
            <a:endParaRPr lang="en-US" sz="2300" dirty="0"/>
          </a:p>
        </p:txBody>
      </p:sp>
      <p:sp>
        <p:nvSpPr>
          <p:cNvPr id="8" name="TextBox 7">
            <a:extLst>
              <a:ext uri="{FF2B5EF4-FFF2-40B4-BE49-F238E27FC236}">
                <a16:creationId xmlns:a16="http://schemas.microsoft.com/office/drawing/2014/main" id="{ADAABD51-2B2B-3584-DCA1-A04CA301DFEA}"/>
              </a:ext>
            </a:extLst>
          </p:cNvPr>
          <p:cNvSpPr txBox="1"/>
          <p:nvPr/>
        </p:nvSpPr>
        <p:spPr>
          <a:xfrm>
            <a:off x="1076958" y="3340135"/>
            <a:ext cx="5414687" cy="1369606"/>
          </a:xfrm>
          <a:prstGeom prst="rect">
            <a:avLst/>
          </a:prstGeom>
          <a:noFill/>
        </p:spPr>
        <p:txBody>
          <a:bodyPr wrap="none" rtlCol="0">
            <a:spAutoFit/>
          </a:bodyPr>
          <a:lstStyle/>
          <a:p>
            <a:r>
              <a:rPr lang="en-US" sz="2300" dirty="0"/>
              <a:t>Convective Storm Formation Processes</a:t>
            </a:r>
          </a:p>
          <a:p>
            <a:pPr marL="800100" lvl="1" indent="-342900">
              <a:buFont typeface="Arial" panose="020B0604020202020204" pitchFamily="34" charset="0"/>
              <a:buChar char="•"/>
            </a:pPr>
            <a:r>
              <a:rPr lang="en-US" sz="2000" dirty="0"/>
              <a:t>Coupled storm dynamics and microphysics</a:t>
            </a:r>
          </a:p>
          <a:p>
            <a:pPr marL="800100" lvl="1" indent="-342900">
              <a:buFont typeface="Arial" panose="020B0604020202020204" pitchFamily="34" charset="0"/>
              <a:buChar char="•"/>
            </a:pPr>
            <a:r>
              <a:rPr lang="en-US" sz="2000" dirty="0"/>
              <a:t>Importance of diurnal cycle</a:t>
            </a:r>
          </a:p>
          <a:p>
            <a:pPr marL="800100" lvl="1" indent="-342900">
              <a:buFont typeface="Arial" panose="020B0604020202020204" pitchFamily="34" charset="0"/>
              <a:buChar char="•"/>
            </a:pPr>
            <a:r>
              <a:rPr lang="en-US" sz="2000" dirty="0"/>
              <a:t>High cloud properties</a:t>
            </a:r>
          </a:p>
        </p:txBody>
      </p:sp>
      <p:sp>
        <p:nvSpPr>
          <p:cNvPr id="9" name="TextBox 8">
            <a:extLst>
              <a:ext uri="{FF2B5EF4-FFF2-40B4-BE49-F238E27FC236}">
                <a16:creationId xmlns:a16="http://schemas.microsoft.com/office/drawing/2014/main" id="{A7437626-0419-CD77-2FD3-FE8AC91F7B85}"/>
              </a:ext>
            </a:extLst>
          </p:cNvPr>
          <p:cNvSpPr txBox="1"/>
          <p:nvPr/>
        </p:nvSpPr>
        <p:spPr>
          <a:xfrm>
            <a:off x="1076958" y="5047247"/>
            <a:ext cx="5245183" cy="1369606"/>
          </a:xfrm>
          <a:prstGeom prst="rect">
            <a:avLst/>
          </a:prstGeom>
          <a:noFill/>
        </p:spPr>
        <p:txBody>
          <a:bodyPr wrap="square" rtlCol="0">
            <a:spAutoFit/>
          </a:bodyPr>
          <a:lstStyle/>
          <a:p>
            <a:r>
              <a:rPr lang="en-US" sz="2300" dirty="0"/>
              <a:t>Aerosol processes and distributions</a:t>
            </a:r>
          </a:p>
          <a:p>
            <a:pPr marL="800100" lvl="1" indent="-342900">
              <a:buFont typeface="Arial" panose="020B0604020202020204" pitchFamily="34" charset="0"/>
              <a:buChar char="•"/>
            </a:pPr>
            <a:r>
              <a:rPr lang="en-US" sz="2000" dirty="0"/>
              <a:t>Air quality and aerosol attribution</a:t>
            </a:r>
          </a:p>
          <a:p>
            <a:pPr marL="800100" lvl="1" indent="-342900">
              <a:buFont typeface="Arial" panose="020B0604020202020204" pitchFamily="34" charset="0"/>
              <a:buChar char="•"/>
            </a:pPr>
            <a:r>
              <a:rPr lang="en-US" sz="2000" dirty="0"/>
              <a:t>Aerosol vertical redistribution and processing (from emission to removal)</a:t>
            </a:r>
            <a:endParaRPr lang="en-US" sz="2300" dirty="0"/>
          </a:p>
        </p:txBody>
      </p:sp>
      <p:pic>
        <p:nvPicPr>
          <p:cNvPr id="10" name="Picture 9">
            <a:extLst>
              <a:ext uri="{FF2B5EF4-FFF2-40B4-BE49-F238E27FC236}">
                <a16:creationId xmlns:a16="http://schemas.microsoft.com/office/drawing/2014/main" id="{8EB6F108-146E-9008-92B9-0BE25EAA21C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735201" y="3171502"/>
            <a:ext cx="4506958" cy="1943478"/>
          </a:xfrm>
          <a:prstGeom prst="rect">
            <a:avLst/>
          </a:prstGeom>
        </p:spPr>
      </p:pic>
      <p:grpSp>
        <p:nvGrpSpPr>
          <p:cNvPr id="11" name="Group 10">
            <a:extLst>
              <a:ext uri="{FF2B5EF4-FFF2-40B4-BE49-F238E27FC236}">
                <a16:creationId xmlns:a16="http://schemas.microsoft.com/office/drawing/2014/main" id="{69ECDE8D-281F-6379-F952-08B515249C01}"/>
              </a:ext>
            </a:extLst>
          </p:cNvPr>
          <p:cNvGrpSpPr/>
          <p:nvPr/>
        </p:nvGrpSpPr>
        <p:grpSpPr>
          <a:xfrm>
            <a:off x="9260477" y="1215423"/>
            <a:ext cx="2764375" cy="1859100"/>
            <a:chOff x="5210468" y="2721564"/>
            <a:chExt cx="3381330" cy="3700383"/>
          </a:xfrm>
        </p:grpSpPr>
        <p:sp>
          <p:nvSpPr>
            <p:cNvPr id="12" name="Rounded Rectangle 11">
              <a:extLst>
                <a:ext uri="{FF2B5EF4-FFF2-40B4-BE49-F238E27FC236}">
                  <a16:creationId xmlns:a16="http://schemas.microsoft.com/office/drawing/2014/main" id="{A24E99C9-146B-1D1F-1261-B1F65DB09D72}"/>
                </a:ext>
              </a:extLst>
            </p:cNvPr>
            <p:cNvSpPr/>
            <p:nvPr/>
          </p:nvSpPr>
          <p:spPr>
            <a:xfrm>
              <a:off x="5210468" y="2861953"/>
              <a:ext cx="3381330" cy="3408218"/>
            </a:xfrm>
            <a:prstGeom prst="roundRect">
              <a:avLst>
                <a:gd name="adj" fmla="val 0"/>
              </a:avLst>
            </a:prstGeom>
            <a:gradFill>
              <a:gsLst>
                <a:gs pos="95000">
                  <a:srgbClr val="6890BD"/>
                </a:gs>
                <a:gs pos="71000">
                  <a:srgbClr val="7295BE"/>
                </a:gs>
                <a:gs pos="54000">
                  <a:srgbClr val="889FBF"/>
                </a:gs>
                <a:gs pos="16000">
                  <a:srgbClr val="ACB2B9"/>
                </a:gs>
                <a:gs pos="0">
                  <a:srgbClr val="323034"/>
                </a:gs>
                <a:gs pos="100000">
                  <a:srgbClr val="5E8ABB">
                    <a:alpha val="0"/>
                  </a:srgbClr>
                </a:gs>
              </a:gsLst>
              <a:lin ang="5400000" scaled="1"/>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6A4A3AF2-23F9-9CF8-4D9B-807EA1029900}"/>
                </a:ext>
              </a:extLst>
            </p:cNvPr>
            <p:cNvGrpSpPr/>
            <p:nvPr/>
          </p:nvGrpSpPr>
          <p:grpSpPr>
            <a:xfrm>
              <a:off x="5288488" y="2721564"/>
              <a:ext cx="3224372" cy="3700383"/>
              <a:chOff x="8585910" y="1333359"/>
              <a:chExt cx="3224372" cy="3700383"/>
            </a:xfrm>
          </p:grpSpPr>
          <p:grpSp>
            <p:nvGrpSpPr>
              <p:cNvPr id="14" name="Group 13">
                <a:extLst>
                  <a:ext uri="{FF2B5EF4-FFF2-40B4-BE49-F238E27FC236}">
                    <a16:creationId xmlns:a16="http://schemas.microsoft.com/office/drawing/2014/main" id="{F2CE1A4B-90B3-C7D5-3A49-24ED0EC1AF8E}"/>
                  </a:ext>
                </a:extLst>
              </p:cNvPr>
              <p:cNvGrpSpPr/>
              <p:nvPr/>
            </p:nvGrpSpPr>
            <p:grpSpPr>
              <a:xfrm>
                <a:off x="8855406" y="3823071"/>
                <a:ext cx="2376816" cy="792932"/>
                <a:chOff x="1737333" y="4863621"/>
                <a:chExt cx="3009830" cy="1004112"/>
              </a:xfrm>
            </p:grpSpPr>
            <p:sp>
              <p:nvSpPr>
                <p:cNvPr id="88" name="Oval 87">
                  <a:extLst>
                    <a:ext uri="{FF2B5EF4-FFF2-40B4-BE49-F238E27FC236}">
                      <a16:creationId xmlns:a16="http://schemas.microsoft.com/office/drawing/2014/main" id="{201E1DD6-21D5-1A34-3B1F-C4DE3A51585B}"/>
                    </a:ext>
                  </a:extLst>
                </p:cNvPr>
                <p:cNvSpPr/>
                <p:nvPr/>
              </p:nvSpPr>
              <p:spPr>
                <a:xfrm>
                  <a:off x="3465216" y="5275057"/>
                  <a:ext cx="106327" cy="10632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89" name="Oval 88">
                  <a:extLst>
                    <a:ext uri="{FF2B5EF4-FFF2-40B4-BE49-F238E27FC236}">
                      <a16:creationId xmlns:a16="http://schemas.microsoft.com/office/drawing/2014/main" id="{1FC6DEC3-21E3-BA9F-4731-E14B8C8D0217}"/>
                    </a:ext>
                  </a:extLst>
                </p:cNvPr>
                <p:cNvSpPr/>
                <p:nvPr/>
              </p:nvSpPr>
              <p:spPr>
                <a:xfrm>
                  <a:off x="2355648" y="5651309"/>
                  <a:ext cx="106327" cy="106327"/>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90" name="Oval 89">
                  <a:extLst>
                    <a:ext uri="{FF2B5EF4-FFF2-40B4-BE49-F238E27FC236}">
                      <a16:creationId xmlns:a16="http://schemas.microsoft.com/office/drawing/2014/main" id="{A528EB82-64F0-1347-6409-CED6804468F0}"/>
                    </a:ext>
                  </a:extLst>
                </p:cNvPr>
                <p:cNvSpPr/>
                <p:nvPr/>
              </p:nvSpPr>
              <p:spPr>
                <a:xfrm>
                  <a:off x="3022844" y="5343629"/>
                  <a:ext cx="106327" cy="106327"/>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91" name="Oval 90">
                  <a:extLst>
                    <a:ext uri="{FF2B5EF4-FFF2-40B4-BE49-F238E27FC236}">
                      <a16:creationId xmlns:a16="http://schemas.microsoft.com/office/drawing/2014/main" id="{F9FC3694-C7BB-7D10-219E-1471EDC7A684}"/>
                    </a:ext>
                  </a:extLst>
                </p:cNvPr>
                <p:cNvSpPr/>
                <p:nvPr/>
              </p:nvSpPr>
              <p:spPr>
                <a:xfrm>
                  <a:off x="4306274" y="5336640"/>
                  <a:ext cx="85344" cy="8534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92" name="Oval 91">
                  <a:extLst>
                    <a:ext uri="{FF2B5EF4-FFF2-40B4-BE49-F238E27FC236}">
                      <a16:creationId xmlns:a16="http://schemas.microsoft.com/office/drawing/2014/main" id="{BB9DE4A9-825A-DD8E-03B5-F1BF8A01BB58}"/>
                    </a:ext>
                  </a:extLst>
                </p:cNvPr>
                <p:cNvSpPr/>
                <p:nvPr/>
              </p:nvSpPr>
              <p:spPr>
                <a:xfrm>
                  <a:off x="2536990" y="5006269"/>
                  <a:ext cx="106327" cy="10632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93" name="Oval 92">
                  <a:extLst>
                    <a:ext uri="{FF2B5EF4-FFF2-40B4-BE49-F238E27FC236}">
                      <a16:creationId xmlns:a16="http://schemas.microsoft.com/office/drawing/2014/main" id="{8C7162AA-4DF2-3FF3-28BF-8D14C0136B82}"/>
                    </a:ext>
                  </a:extLst>
                </p:cNvPr>
                <p:cNvSpPr/>
                <p:nvPr/>
              </p:nvSpPr>
              <p:spPr>
                <a:xfrm>
                  <a:off x="2294687" y="5040667"/>
                  <a:ext cx="60960" cy="6096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94" name="Oval 93">
                  <a:extLst>
                    <a:ext uri="{FF2B5EF4-FFF2-40B4-BE49-F238E27FC236}">
                      <a16:creationId xmlns:a16="http://schemas.microsoft.com/office/drawing/2014/main" id="{14DD9B24-4540-D4DF-7340-A3F1FC4463DB}"/>
                    </a:ext>
                  </a:extLst>
                </p:cNvPr>
                <p:cNvSpPr/>
                <p:nvPr/>
              </p:nvSpPr>
              <p:spPr>
                <a:xfrm>
                  <a:off x="4042545" y="5328221"/>
                  <a:ext cx="106327" cy="106327"/>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95" name="Oval 94">
                  <a:extLst>
                    <a:ext uri="{FF2B5EF4-FFF2-40B4-BE49-F238E27FC236}">
                      <a16:creationId xmlns:a16="http://schemas.microsoft.com/office/drawing/2014/main" id="{26D951DC-6199-82A1-5279-0ACE8946E849}"/>
                    </a:ext>
                  </a:extLst>
                </p:cNvPr>
                <p:cNvSpPr/>
                <p:nvPr/>
              </p:nvSpPr>
              <p:spPr>
                <a:xfrm>
                  <a:off x="3465216" y="5499501"/>
                  <a:ext cx="106327" cy="106327"/>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96" name="Oval 95">
                  <a:extLst>
                    <a:ext uri="{FF2B5EF4-FFF2-40B4-BE49-F238E27FC236}">
                      <a16:creationId xmlns:a16="http://schemas.microsoft.com/office/drawing/2014/main" id="{BB17DF7D-70DA-0769-D4E8-78FA72A087CE}"/>
                    </a:ext>
                  </a:extLst>
                </p:cNvPr>
                <p:cNvSpPr/>
                <p:nvPr/>
              </p:nvSpPr>
              <p:spPr>
                <a:xfrm>
                  <a:off x="2587342" y="5697611"/>
                  <a:ext cx="106327" cy="106327"/>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97" name="Oval 96">
                  <a:extLst>
                    <a:ext uri="{FF2B5EF4-FFF2-40B4-BE49-F238E27FC236}">
                      <a16:creationId xmlns:a16="http://schemas.microsoft.com/office/drawing/2014/main" id="{6EF5A60E-8F98-42AE-BB49-C8FC71792566}"/>
                    </a:ext>
                  </a:extLst>
                </p:cNvPr>
                <p:cNvSpPr/>
                <p:nvPr/>
              </p:nvSpPr>
              <p:spPr>
                <a:xfrm>
                  <a:off x="2547034" y="5293377"/>
                  <a:ext cx="106327" cy="106327"/>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98" name="Oval 97">
                  <a:extLst>
                    <a:ext uri="{FF2B5EF4-FFF2-40B4-BE49-F238E27FC236}">
                      <a16:creationId xmlns:a16="http://schemas.microsoft.com/office/drawing/2014/main" id="{5D066668-7984-D98C-396F-1F1E186DACBD}"/>
                    </a:ext>
                  </a:extLst>
                </p:cNvPr>
                <p:cNvSpPr/>
                <p:nvPr/>
              </p:nvSpPr>
              <p:spPr>
                <a:xfrm>
                  <a:off x="3722582" y="5357171"/>
                  <a:ext cx="106327" cy="106327"/>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99" name="Oval 98">
                  <a:extLst>
                    <a:ext uri="{FF2B5EF4-FFF2-40B4-BE49-F238E27FC236}">
                      <a16:creationId xmlns:a16="http://schemas.microsoft.com/office/drawing/2014/main" id="{A48DEDB9-AB47-E963-0CDC-BE9D952A978F}"/>
                    </a:ext>
                  </a:extLst>
                </p:cNvPr>
                <p:cNvSpPr/>
                <p:nvPr/>
              </p:nvSpPr>
              <p:spPr>
                <a:xfrm>
                  <a:off x="1906245" y="5175062"/>
                  <a:ext cx="106327" cy="106327"/>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00" name="Oval 99">
                  <a:extLst>
                    <a:ext uri="{FF2B5EF4-FFF2-40B4-BE49-F238E27FC236}">
                      <a16:creationId xmlns:a16="http://schemas.microsoft.com/office/drawing/2014/main" id="{C3849624-3BEA-D1C9-98D7-7017244C1E38}"/>
                    </a:ext>
                  </a:extLst>
                </p:cNvPr>
                <p:cNvSpPr/>
                <p:nvPr/>
              </p:nvSpPr>
              <p:spPr>
                <a:xfrm>
                  <a:off x="4557899" y="4950238"/>
                  <a:ext cx="106327" cy="106327"/>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01" name="Oval 100">
                  <a:extLst>
                    <a:ext uri="{FF2B5EF4-FFF2-40B4-BE49-F238E27FC236}">
                      <a16:creationId xmlns:a16="http://schemas.microsoft.com/office/drawing/2014/main" id="{E5E36979-29F6-1991-5F87-6E9400329EEA}"/>
                    </a:ext>
                  </a:extLst>
                </p:cNvPr>
                <p:cNvSpPr/>
                <p:nvPr/>
              </p:nvSpPr>
              <p:spPr>
                <a:xfrm>
                  <a:off x="2430664" y="5394321"/>
                  <a:ext cx="106327" cy="106327"/>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02" name="Oval 101">
                  <a:extLst>
                    <a:ext uri="{FF2B5EF4-FFF2-40B4-BE49-F238E27FC236}">
                      <a16:creationId xmlns:a16="http://schemas.microsoft.com/office/drawing/2014/main" id="{1AA4EA63-C8BC-37D2-2220-4CF8EC2C0832}"/>
                    </a:ext>
                  </a:extLst>
                </p:cNvPr>
                <p:cNvSpPr/>
                <p:nvPr/>
              </p:nvSpPr>
              <p:spPr>
                <a:xfrm>
                  <a:off x="4420703" y="5741791"/>
                  <a:ext cx="106327" cy="106327"/>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03" name="Oval 102">
                  <a:extLst>
                    <a:ext uri="{FF2B5EF4-FFF2-40B4-BE49-F238E27FC236}">
                      <a16:creationId xmlns:a16="http://schemas.microsoft.com/office/drawing/2014/main" id="{CB06020D-EDBD-E244-B60E-5E95C55B540C}"/>
                    </a:ext>
                  </a:extLst>
                </p:cNvPr>
                <p:cNvSpPr/>
                <p:nvPr/>
              </p:nvSpPr>
              <p:spPr>
                <a:xfrm>
                  <a:off x="2728346" y="5059431"/>
                  <a:ext cx="106327" cy="106327"/>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04" name="Oval 103">
                  <a:extLst>
                    <a:ext uri="{FF2B5EF4-FFF2-40B4-BE49-F238E27FC236}">
                      <a16:creationId xmlns:a16="http://schemas.microsoft.com/office/drawing/2014/main" id="{95899E20-6FAA-C5C4-7AE8-97B580114A88}"/>
                    </a:ext>
                  </a:extLst>
                </p:cNvPr>
                <p:cNvSpPr/>
                <p:nvPr/>
              </p:nvSpPr>
              <p:spPr>
                <a:xfrm>
                  <a:off x="4218425" y="5450101"/>
                  <a:ext cx="85344" cy="85344"/>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05" name="Oval 104">
                  <a:extLst>
                    <a:ext uri="{FF2B5EF4-FFF2-40B4-BE49-F238E27FC236}">
                      <a16:creationId xmlns:a16="http://schemas.microsoft.com/office/drawing/2014/main" id="{E720A413-309B-357C-402E-0446C9F2F360}"/>
                    </a:ext>
                  </a:extLst>
                </p:cNvPr>
                <p:cNvSpPr/>
                <p:nvPr/>
              </p:nvSpPr>
              <p:spPr>
                <a:xfrm>
                  <a:off x="2387991" y="5090159"/>
                  <a:ext cx="85344" cy="85344"/>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06" name="Oval 105">
                  <a:extLst>
                    <a:ext uri="{FF2B5EF4-FFF2-40B4-BE49-F238E27FC236}">
                      <a16:creationId xmlns:a16="http://schemas.microsoft.com/office/drawing/2014/main" id="{95D2C574-CB40-5441-EF82-A3F4875BDF01}"/>
                    </a:ext>
                  </a:extLst>
                </p:cNvPr>
                <p:cNvSpPr/>
                <p:nvPr/>
              </p:nvSpPr>
              <p:spPr>
                <a:xfrm>
                  <a:off x="3527802" y="5038325"/>
                  <a:ext cx="106327" cy="10632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07" name="Oval 106">
                  <a:extLst>
                    <a:ext uri="{FF2B5EF4-FFF2-40B4-BE49-F238E27FC236}">
                      <a16:creationId xmlns:a16="http://schemas.microsoft.com/office/drawing/2014/main" id="{F87AD1FF-1C00-7685-91FC-D278F6A03718}"/>
                    </a:ext>
                  </a:extLst>
                </p:cNvPr>
                <p:cNvSpPr/>
                <p:nvPr/>
              </p:nvSpPr>
              <p:spPr>
                <a:xfrm>
                  <a:off x="4511587" y="5552119"/>
                  <a:ext cx="106327" cy="10632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08" name="Oval 107">
                  <a:extLst>
                    <a:ext uri="{FF2B5EF4-FFF2-40B4-BE49-F238E27FC236}">
                      <a16:creationId xmlns:a16="http://schemas.microsoft.com/office/drawing/2014/main" id="{7A9657E3-1771-BBB4-7444-7BEDFF9D50A8}"/>
                    </a:ext>
                  </a:extLst>
                </p:cNvPr>
                <p:cNvSpPr/>
                <p:nvPr/>
              </p:nvSpPr>
              <p:spPr>
                <a:xfrm>
                  <a:off x="3947980" y="5439610"/>
                  <a:ext cx="106327" cy="10632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09" name="Oval 108">
                  <a:extLst>
                    <a:ext uri="{FF2B5EF4-FFF2-40B4-BE49-F238E27FC236}">
                      <a16:creationId xmlns:a16="http://schemas.microsoft.com/office/drawing/2014/main" id="{D8AD0003-1FC2-81A3-6257-EB55E55B6EFD}"/>
                    </a:ext>
                  </a:extLst>
                </p:cNvPr>
                <p:cNvSpPr/>
                <p:nvPr/>
              </p:nvSpPr>
              <p:spPr>
                <a:xfrm>
                  <a:off x="3948769" y="5654835"/>
                  <a:ext cx="106327" cy="10632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10" name="Oval 109">
                  <a:extLst>
                    <a:ext uri="{FF2B5EF4-FFF2-40B4-BE49-F238E27FC236}">
                      <a16:creationId xmlns:a16="http://schemas.microsoft.com/office/drawing/2014/main" id="{B3BFDAC6-2252-CDA8-FB58-3597265B72FD}"/>
                    </a:ext>
                  </a:extLst>
                </p:cNvPr>
                <p:cNvSpPr/>
                <p:nvPr/>
              </p:nvSpPr>
              <p:spPr>
                <a:xfrm>
                  <a:off x="3076007" y="5148773"/>
                  <a:ext cx="85344" cy="85344"/>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11" name="Oval 110">
                  <a:extLst>
                    <a:ext uri="{FF2B5EF4-FFF2-40B4-BE49-F238E27FC236}">
                      <a16:creationId xmlns:a16="http://schemas.microsoft.com/office/drawing/2014/main" id="{7F1444AB-AF3C-D76F-789B-14681E2BE316}"/>
                    </a:ext>
                  </a:extLst>
                </p:cNvPr>
                <p:cNvSpPr/>
                <p:nvPr/>
              </p:nvSpPr>
              <p:spPr>
                <a:xfrm>
                  <a:off x="4543499" y="5284223"/>
                  <a:ext cx="60960" cy="6096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12" name="Oval 111">
                  <a:extLst>
                    <a:ext uri="{FF2B5EF4-FFF2-40B4-BE49-F238E27FC236}">
                      <a16:creationId xmlns:a16="http://schemas.microsoft.com/office/drawing/2014/main" id="{8CF4FDAA-A744-2CD7-98F6-4B8DC14B4EB2}"/>
                    </a:ext>
                  </a:extLst>
                </p:cNvPr>
                <p:cNvSpPr/>
                <p:nvPr/>
              </p:nvSpPr>
              <p:spPr>
                <a:xfrm>
                  <a:off x="3338694" y="5506565"/>
                  <a:ext cx="60960" cy="6096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13" name="Hexagon 112">
                  <a:extLst>
                    <a:ext uri="{FF2B5EF4-FFF2-40B4-BE49-F238E27FC236}">
                      <a16:creationId xmlns:a16="http://schemas.microsoft.com/office/drawing/2014/main" id="{8705606F-748F-0C7B-FD6F-4AC99B9176AD}"/>
                    </a:ext>
                  </a:extLst>
                </p:cNvPr>
                <p:cNvSpPr/>
                <p:nvPr/>
              </p:nvSpPr>
              <p:spPr>
                <a:xfrm>
                  <a:off x="2991521" y="4906091"/>
                  <a:ext cx="148005" cy="127591"/>
                </a:xfrm>
                <a:prstGeom prst="hexagon">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14" name="Hexagon 113">
                  <a:extLst>
                    <a:ext uri="{FF2B5EF4-FFF2-40B4-BE49-F238E27FC236}">
                      <a16:creationId xmlns:a16="http://schemas.microsoft.com/office/drawing/2014/main" id="{E00879DF-BC15-1E98-4357-478340CF6D7A}"/>
                    </a:ext>
                  </a:extLst>
                </p:cNvPr>
                <p:cNvSpPr/>
                <p:nvPr/>
              </p:nvSpPr>
              <p:spPr>
                <a:xfrm>
                  <a:off x="3657622" y="5740142"/>
                  <a:ext cx="148005" cy="127591"/>
                </a:xfrm>
                <a:prstGeom prst="hexagon">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15" name="Hexagon 114">
                  <a:extLst>
                    <a:ext uri="{FF2B5EF4-FFF2-40B4-BE49-F238E27FC236}">
                      <a16:creationId xmlns:a16="http://schemas.microsoft.com/office/drawing/2014/main" id="{05AC5340-8A29-FBB9-6F0E-3DD6CD23CD09}"/>
                    </a:ext>
                  </a:extLst>
                </p:cNvPr>
                <p:cNvSpPr/>
                <p:nvPr/>
              </p:nvSpPr>
              <p:spPr>
                <a:xfrm>
                  <a:off x="4599158" y="5147865"/>
                  <a:ext cx="148005" cy="127591"/>
                </a:xfrm>
                <a:prstGeom prst="hexagon">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16" name="Hexagon 115">
                  <a:extLst>
                    <a:ext uri="{FF2B5EF4-FFF2-40B4-BE49-F238E27FC236}">
                      <a16:creationId xmlns:a16="http://schemas.microsoft.com/office/drawing/2014/main" id="{464BA9A2-76EA-5AC3-922C-E4588791F081}"/>
                    </a:ext>
                  </a:extLst>
                </p:cNvPr>
                <p:cNvSpPr/>
                <p:nvPr/>
              </p:nvSpPr>
              <p:spPr>
                <a:xfrm>
                  <a:off x="2738838" y="5436851"/>
                  <a:ext cx="148005" cy="127591"/>
                </a:xfrm>
                <a:prstGeom prst="hexagon">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17" name="Hexagon 116">
                  <a:extLst>
                    <a:ext uri="{FF2B5EF4-FFF2-40B4-BE49-F238E27FC236}">
                      <a16:creationId xmlns:a16="http://schemas.microsoft.com/office/drawing/2014/main" id="{5B798C28-2E2A-6435-01AA-EB9E22B66B32}"/>
                    </a:ext>
                  </a:extLst>
                </p:cNvPr>
                <p:cNvSpPr/>
                <p:nvPr/>
              </p:nvSpPr>
              <p:spPr>
                <a:xfrm>
                  <a:off x="2970674" y="5599018"/>
                  <a:ext cx="148005" cy="127591"/>
                </a:xfrm>
                <a:prstGeom prst="hexagon">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18" name="Hexagon 117">
                  <a:extLst>
                    <a:ext uri="{FF2B5EF4-FFF2-40B4-BE49-F238E27FC236}">
                      <a16:creationId xmlns:a16="http://schemas.microsoft.com/office/drawing/2014/main" id="{AACD5D09-2F44-8A55-E392-76371A79A4B7}"/>
                    </a:ext>
                  </a:extLst>
                </p:cNvPr>
                <p:cNvSpPr/>
                <p:nvPr/>
              </p:nvSpPr>
              <p:spPr>
                <a:xfrm>
                  <a:off x="2215603" y="5335907"/>
                  <a:ext cx="148005" cy="127591"/>
                </a:xfrm>
                <a:prstGeom prst="hexagon">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19" name="Hexagon 118">
                  <a:extLst>
                    <a:ext uri="{FF2B5EF4-FFF2-40B4-BE49-F238E27FC236}">
                      <a16:creationId xmlns:a16="http://schemas.microsoft.com/office/drawing/2014/main" id="{C7F956FC-A357-2749-6613-F550CD838BC6}"/>
                    </a:ext>
                  </a:extLst>
                </p:cNvPr>
                <p:cNvSpPr/>
                <p:nvPr/>
              </p:nvSpPr>
              <p:spPr>
                <a:xfrm>
                  <a:off x="1737333" y="5277327"/>
                  <a:ext cx="148005" cy="127591"/>
                </a:xfrm>
                <a:prstGeom prst="hexagon">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0" name="Hexagon 119">
                  <a:extLst>
                    <a:ext uri="{FF2B5EF4-FFF2-40B4-BE49-F238E27FC236}">
                      <a16:creationId xmlns:a16="http://schemas.microsoft.com/office/drawing/2014/main" id="{BEF428A6-0AB4-9DB1-D0C4-8857024A97C4}"/>
                    </a:ext>
                  </a:extLst>
                </p:cNvPr>
                <p:cNvSpPr/>
                <p:nvPr/>
              </p:nvSpPr>
              <p:spPr>
                <a:xfrm>
                  <a:off x="1912886" y="5589527"/>
                  <a:ext cx="148005" cy="127591"/>
                </a:xfrm>
                <a:prstGeom prst="hexagon">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1" name="Triangle 120">
                  <a:extLst>
                    <a:ext uri="{FF2B5EF4-FFF2-40B4-BE49-F238E27FC236}">
                      <a16:creationId xmlns:a16="http://schemas.microsoft.com/office/drawing/2014/main" id="{2641CBB2-2C1E-1809-E0A6-9D7A2872F9AC}"/>
                    </a:ext>
                  </a:extLst>
                </p:cNvPr>
                <p:cNvSpPr/>
                <p:nvPr/>
              </p:nvSpPr>
              <p:spPr>
                <a:xfrm>
                  <a:off x="2071926" y="5148774"/>
                  <a:ext cx="118540" cy="102189"/>
                </a:xfrm>
                <a:prstGeom prst="triangl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2" name="Oval 121">
                  <a:extLst>
                    <a:ext uri="{FF2B5EF4-FFF2-40B4-BE49-F238E27FC236}">
                      <a16:creationId xmlns:a16="http://schemas.microsoft.com/office/drawing/2014/main" id="{F9313E9D-456D-293A-CE8D-7D6FFB136336}"/>
                    </a:ext>
                  </a:extLst>
                </p:cNvPr>
                <p:cNvSpPr/>
                <p:nvPr/>
              </p:nvSpPr>
              <p:spPr>
                <a:xfrm>
                  <a:off x="4201139" y="4987503"/>
                  <a:ext cx="106327" cy="106327"/>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3" name="Oval 122">
                  <a:extLst>
                    <a:ext uri="{FF2B5EF4-FFF2-40B4-BE49-F238E27FC236}">
                      <a16:creationId xmlns:a16="http://schemas.microsoft.com/office/drawing/2014/main" id="{B22B1964-9FB3-C6FB-0CB8-2A3D137B5520}"/>
                    </a:ext>
                  </a:extLst>
                </p:cNvPr>
                <p:cNvSpPr>
                  <a:spLocks noChangeAspect="1"/>
                </p:cNvSpPr>
                <p:nvPr/>
              </p:nvSpPr>
              <p:spPr>
                <a:xfrm>
                  <a:off x="3760864" y="4963279"/>
                  <a:ext cx="134112" cy="134112"/>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4" name="Oval 123">
                  <a:extLst>
                    <a:ext uri="{FF2B5EF4-FFF2-40B4-BE49-F238E27FC236}">
                      <a16:creationId xmlns:a16="http://schemas.microsoft.com/office/drawing/2014/main" id="{BE71C7CD-1DBB-F61B-7A47-0D08F527AE49}"/>
                    </a:ext>
                  </a:extLst>
                </p:cNvPr>
                <p:cNvSpPr/>
                <p:nvPr/>
              </p:nvSpPr>
              <p:spPr>
                <a:xfrm>
                  <a:off x="4360340" y="4863621"/>
                  <a:ext cx="97536" cy="97536"/>
                </a:xfrm>
                <a:prstGeom prst="ellipse">
                  <a:avLst/>
                </a:prstGeom>
                <a:solidFill>
                  <a:srgbClr val="DA10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5" name="Oval 124">
                  <a:extLst>
                    <a:ext uri="{FF2B5EF4-FFF2-40B4-BE49-F238E27FC236}">
                      <a16:creationId xmlns:a16="http://schemas.microsoft.com/office/drawing/2014/main" id="{6015D0E6-6DC1-A6D3-6D09-1E85E02763F4}"/>
                    </a:ext>
                  </a:extLst>
                </p:cNvPr>
                <p:cNvSpPr>
                  <a:spLocks noChangeAspect="1"/>
                </p:cNvSpPr>
                <p:nvPr/>
              </p:nvSpPr>
              <p:spPr>
                <a:xfrm>
                  <a:off x="4055540" y="5049888"/>
                  <a:ext cx="36576" cy="36576"/>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6" name="Oval 125">
                  <a:extLst>
                    <a:ext uri="{FF2B5EF4-FFF2-40B4-BE49-F238E27FC236}">
                      <a16:creationId xmlns:a16="http://schemas.microsoft.com/office/drawing/2014/main" id="{253E6A6B-8FB5-4DCF-1BA2-57B9BE2E9785}"/>
                    </a:ext>
                  </a:extLst>
                </p:cNvPr>
                <p:cNvSpPr>
                  <a:spLocks noChangeAspect="1"/>
                </p:cNvSpPr>
                <p:nvPr/>
              </p:nvSpPr>
              <p:spPr>
                <a:xfrm>
                  <a:off x="3820596" y="5109616"/>
                  <a:ext cx="48768" cy="48768"/>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7" name="Oval 126">
                  <a:extLst>
                    <a:ext uri="{FF2B5EF4-FFF2-40B4-BE49-F238E27FC236}">
                      <a16:creationId xmlns:a16="http://schemas.microsoft.com/office/drawing/2014/main" id="{63C0ED0B-8816-E0FB-4E30-E6EDDB944C56}"/>
                    </a:ext>
                  </a:extLst>
                </p:cNvPr>
                <p:cNvSpPr>
                  <a:spLocks noChangeAspect="1"/>
                </p:cNvSpPr>
                <p:nvPr/>
              </p:nvSpPr>
              <p:spPr>
                <a:xfrm>
                  <a:off x="3505204" y="4963803"/>
                  <a:ext cx="60960" cy="60960"/>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grpSp>
          <p:grpSp>
            <p:nvGrpSpPr>
              <p:cNvPr id="15" name="Group 14">
                <a:extLst>
                  <a:ext uri="{FF2B5EF4-FFF2-40B4-BE49-F238E27FC236}">
                    <a16:creationId xmlns:a16="http://schemas.microsoft.com/office/drawing/2014/main" id="{8B784806-91EC-7BAE-01D7-358DEECCB5DE}"/>
                  </a:ext>
                </a:extLst>
              </p:cNvPr>
              <p:cNvGrpSpPr/>
              <p:nvPr/>
            </p:nvGrpSpPr>
            <p:grpSpPr>
              <a:xfrm>
                <a:off x="8986372" y="3040256"/>
                <a:ext cx="2376816" cy="792932"/>
                <a:chOff x="1737333" y="4863621"/>
                <a:chExt cx="3009830" cy="1004112"/>
              </a:xfrm>
            </p:grpSpPr>
            <p:sp>
              <p:nvSpPr>
                <p:cNvPr id="48" name="Oval 47">
                  <a:extLst>
                    <a:ext uri="{FF2B5EF4-FFF2-40B4-BE49-F238E27FC236}">
                      <a16:creationId xmlns:a16="http://schemas.microsoft.com/office/drawing/2014/main" id="{9A7BDE47-F434-FD8C-F871-A157A7450316}"/>
                    </a:ext>
                  </a:extLst>
                </p:cNvPr>
                <p:cNvSpPr/>
                <p:nvPr/>
              </p:nvSpPr>
              <p:spPr>
                <a:xfrm>
                  <a:off x="3465216" y="5275057"/>
                  <a:ext cx="106327" cy="10632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49" name="Oval 48">
                  <a:extLst>
                    <a:ext uri="{FF2B5EF4-FFF2-40B4-BE49-F238E27FC236}">
                      <a16:creationId xmlns:a16="http://schemas.microsoft.com/office/drawing/2014/main" id="{72DB96CE-2C8E-21B8-6561-912FB72AC0FE}"/>
                    </a:ext>
                  </a:extLst>
                </p:cNvPr>
                <p:cNvSpPr/>
                <p:nvPr/>
              </p:nvSpPr>
              <p:spPr>
                <a:xfrm>
                  <a:off x="2355648" y="5651309"/>
                  <a:ext cx="106327" cy="106327"/>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50" name="Oval 49">
                  <a:extLst>
                    <a:ext uri="{FF2B5EF4-FFF2-40B4-BE49-F238E27FC236}">
                      <a16:creationId xmlns:a16="http://schemas.microsoft.com/office/drawing/2014/main" id="{AF8A95AB-30AF-6A84-217E-3A1C67F8DC1B}"/>
                    </a:ext>
                  </a:extLst>
                </p:cNvPr>
                <p:cNvSpPr/>
                <p:nvPr/>
              </p:nvSpPr>
              <p:spPr>
                <a:xfrm>
                  <a:off x="3022844" y="5343629"/>
                  <a:ext cx="106327" cy="106327"/>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51" name="Oval 50">
                  <a:extLst>
                    <a:ext uri="{FF2B5EF4-FFF2-40B4-BE49-F238E27FC236}">
                      <a16:creationId xmlns:a16="http://schemas.microsoft.com/office/drawing/2014/main" id="{FCE7DE0A-D3E5-10D2-9C42-FDD74569E946}"/>
                    </a:ext>
                  </a:extLst>
                </p:cNvPr>
                <p:cNvSpPr/>
                <p:nvPr/>
              </p:nvSpPr>
              <p:spPr>
                <a:xfrm>
                  <a:off x="4306274" y="5336640"/>
                  <a:ext cx="85344" cy="8534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52" name="Oval 51">
                  <a:extLst>
                    <a:ext uri="{FF2B5EF4-FFF2-40B4-BE49-F238E27FC236}">
                      <a16:creationId xmlns:a16="http://schemas.microsoft.com/office/drawing/2014/main" id="{2D3B1D87-328A-908B-0BFC-0327A96C5370}"/>
                    </a:ext>
                  </a:extLst>
                </p:cNvPr>
                <p:cNvSpPr/>
                <p:nvPr/>
              </p:nvSpPr>
              <p:spPr>
                <a:xfrm>
                  <a:off x="2536990" y="5006269"/>
                  <a:ext cx="106327" cy="10632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53" name="Oval 52">
                  <a:extLst>
                    <a:ext uri="{FF2B5EF4-FFF2-40B4-BE49-F238E27FC236}">
                      <a16:creationId xmlns:a16="http://schemas.microsoft.com/office/drawing/2014/main" id="{603F3F65-1618-9D6D-CB88-1ABEDAD92EE5}"/>
                    </a:ext>
                  </a:extLst>
                </p:cNvPr>
                <p:cNvSpPr/>
                <p:nvPr/>
              </p:nvSpPr>
              <p:spPr>
                <a:xfrm>
                  <a:off x="2294687" y="5040667"/>
                  <a:ext cx="60960" cy="6096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54" name="Oval 53">
                  <a:extLst>
                    <a:ext uri="{FF2B5EF4-FFF2-40B4-BE49-F238E27FC236}">
                      <a16:creationId xmlns:a16="http://schemas.microsoft.com/office/drawing/2014/main" id="{B7D91F0E-BC01-3197-B499-4977CED01E9B}"/>
                    </a:ext>
                  </a:extLst>
                </p:cNvPr>
                <p:cNvSpPr/>
                <p:nvPr/>
              </p:nvSpPr>
              <p:spPr>
                <a:xfrm>
                  <a:off x="4042545" y="5328221"/>
                  <a:ext cx="106327" cy="106327"/>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55" name="Oval 54">
                  <a:extLst>
                    <a:ext uri="{FF2B5EF4-FFF2-40B4-BE49-F238E27FC236}">
                      <a16:creationId xmlns:a16="http://schemas.microsoft.com/office/drawing/2014/main" id="{A0206E3B-9C26-F226-3E1C-ACC725CF0B4B}"/>
                    </a:ext>
                  </a:extLst>
                </p:cNvPr>
                <p:cNvSpPr/>
                <p:nvPr/>
              </p:nvSpPr>
              <p:spPr>
                <a:xfrm>
                  <a:off x="3465216" y="5499501"/>
                  <a:ext cx="106327" cy="106327"/>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56" name="Oval 55">
                  <a:extLst>
                    <a:ext uri="{FF2B5EF4-FFF2-40B4-BE49-F238E27FC236}">
                      <a16:creationId xmlns:a16="http://schemas.microsoft.com/office/drawing/2014/main" id="{7B51E7CA-D87F-4929-1F90-EDBB8B659B1B}"/>
                    </a:ext>
                  </a:extLst>
                </p:cNvPr>
                <p:cNvSpPr/>
                <p:nvPr/>
              </p:nvSpPr>
              <p:spPr>
                <a:xfrm>
                  <a:off x="2587342" y="5697611"/>
                  <a:ext cx="106327" cy="106327"/>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57" name="Oval 56">
                  <a:extLst>
                    <a:ext uri="{FF2B5EF4-FFF2-40B4-BE49-F238E27FC236}">
                      <a16:creationId xmlns:a16="http://schemas.microsoft.com/office/drawing/2014/main" id="{ACD4E778-9864-7147-890D-90B4EAB14775}"/>
                    </a:ext>
                  </a:extLst>
                </p:cNvPr>
                <p:cNvSpPr/>
                <p:nvPr/>
              </p:nvSpPr>
              <p:spPr>
                <a:xfrm>
                  <a:off x="2547034" y="5293377"/>
                  <a:ext cx="106327" cy="106327"/>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58" name="Oval 57">
                  <a:extLst>
                    <a:ext uri="{FF2B5EF4-FFF2-40B4-BE49-F238E27FC236}">
                      <a16:creationId xmlns:a16="http://schemas.microsoft.com/office/drawing/2014/main" id="{5298CE72-DE36-50FF-FFC4-B9DA442481C7}"/>
                    </a:ext>
                  </a:extLst>
                </p:cNvPr>
                <p:cNvSpPr/>
                <p:nvPr/>
              </p:nvSpPr>
              <p:spPr>
                <a:xfrm>
                  <a:off x="3722582" y="5357171"/>
                  <a:ext cx="106327" cy="106327"/>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59" name="Oval 58">
                  <a:extLst>
                    <a:ext uri="{FF2B5EF4-FFF2-40B4-BE49-F238E27FC236}">
                      <a16:creationId xmlns:a16="http://schemas.microsoft.com/office/drawing/2014/main" id="{041505FB-D451-8419-942F-1A0C4BB5D26F}"/>
                    </a:ext>
                  </a:extLst>
                </p:cNvPr>
                <p:cNvSpPr/>
                <p:nvPr/>
              </p:nvSpPr>
              <p:spPr>
                <a:xfrm>
                  <a:off x="1906245" y="5175062"/>
                  <a:ext cx="106327" cy="106327"/>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60" name="Oval 59">
                  <a:extLst>
                    <a:ext uri="{FF2B5EF4-FFF2-40B4-BE49-F238E27FC236}">
                      <a16:creationId xmlns:a16="http://schemas.microsoft.com/office/drawing/2014/main" id="{7708CDF1-EAA0-B0FC-63F2-1DB94936C84A}"/>
                    </a:ext>
                  </a:extLst>
                </p:cNvPr>
                <p:cNvSpPr/>
                <p:nvPr/>
              </p:nvSpPr>
              <p:spPr>
                <a:xfrm>
                  <a:off x="4557899" y="4950238"/>
                  <a:ext cx="106327" cy="106327"/>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61" name="Oval 60">
                  <a:extLst>
                    <a:ext uri="{FF2B5EF4-FFF2-40B4-BE49-F238E27FC236}">
                      <a16:creationId xmlns:a16="http://schemas.microsoft.com/office/drawing/2014/main" id="{B3AC4FEE-668A-6A86-51C6-B15668319898}"/>
                    </a:ext>
                  </a:extLst>
                </p:cNvPr>
                <p:cNvSpPr/>
                <p:nvPr/>
              </p:nvSpPr>
              <p:spPr>
                <a:xfrm>
                  <a:off x="2430664" y="5394321"/>
                  <a:ext cx="106327" cy="106327"/>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62" name="Oval 61">
                  <a:extLst>
                    <a:ext uri="{FF2B5EF4-FFF2-40B4-BE49-F238E27FC236}">
                      <a16:creationId xmlns:a16="http://schemas.microsoft.com/office/drawing/2014/main" id="{CD0E0013-82CA-0C08-CB79-4D89BC7AB73B}"/>
                    </a:ext>
                  </a:extLst>
                </p:cNvPr>
                <p:cNvSpPr/>
                <p:nvPr/>
              </p:nvSpPr>
              <p:spPr>
                <a:xfrm>
                  <a:off x="4420703" y="5741791"/>
                  <a:ext cx="106327" cy="106327"/>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63" name="Oval 62">
                  <a:extLst>
                    <a:ext uri="{FF2B5EF4-FFF2-40B4-BE49-F238E27FC236}">
                      <a16:creationId xmlns:a16="http://schemas.microsoft.com/office/drawing/2014/main" id="{906276B2-C34D-8ECB-BEC9-49388779EC2C}"/>
                    </a:ext>
                  </a:extLst>
                </p:cNvPr>
                <p:cNvSpPr/>
                <p:nvPr/>
              </p:nvSpPr>
              <p:spPr>
                <a:xfrm>
                  <a:off x="2728346" y="5059431"/>
                  <a:ext cx="106327" cy="106327"/>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64" name="Oval 63">
                  <a:extLst>
                    <a:ext uri="{FF2B5EF4-FFF2-40B4-BE49-F238E27FC236}">
                      <a16:creationId xmlns:a16="http://schemas.microsoft.com/office/drawing/2014/main" id="{92BC9511-EEE1-81CF-E67A-00842A669BAB}"/>
                    </a:ext>
                  </a:extLst>
                </p:cNvPr>
                <p:cNvSpPr/>
                <p:nvPr/>
              </p:nvSpPr>
              <p:spPr>
                <a:xfrm>
                  <a:off x="4218425" y="5450101"/>
                  <a:ext cx="85344" cy="85344"/>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65" name="Oval 64">
                  <a:extLst>
                    <a:ext uri="{FF2B5EF4-FFF2-40B4-BE49-F238E27FC236}">
                      <a16:creationId xmlns:a16="http://schemas.microsoft.com/office/drawing/2014/main" id="{2532B1F1-6081-7AD1-92D7-C7B9B2202206}"/>
                    </a:ext>
                  </a:extLst>
                </p:cNvPr>
                <p:cNvSpPr/>
                <p:nvPr/>
              </p:nvSpPr>
              <p:spPr>
                <a:xfrm>
                  <a:off x="2387991" y="5090159"/>
                  <a:ext cx="85344" cy="85344"/>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66" name="Oval 65">
                  <a:extLst>
                    <a:ext uri="{FF2B5EF4-FFF2-40B4-BE49-F238E27FC236}">
                      <a16:creationId xmlns:a16="http://schemas.microsoft.com/office/drawing/2014/main" id="{8D1C895D-E457-900B-062F-D795A0598427}"/>
                    </a:ext>
                  </a:extLst>
                </p:cNvPr>
                <p:cNvSpPr/>
                <p:nvPr/>
              </p:nvSpPr>
              <p:spPr>
                <a:xfrm>
                  <a:off x="3527802" y="5038325"/>
                  <a:ext cx="106327" cy="10632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67" name="Oval 66">
                  <a:extLst>
                    <a:ext uri="{FF2B5EF4-FFF2-40B4-BE49-F238E27FC236}">
                      <a16:creationId xmlns:a16="http://schemas.microsoft.com/office/drawing/2014/main" id="{48C0690A-7687-093A-DB1C-3D204093B56F}"/>
                    </a:ext>
                  </a:extLst>
                </p:cNvPr>
                <p:cNvSpPr/>
                <p:nvPr/>
              </p:nvSpPr>
              <p:spPr>
                <a:xfrm>
                  <a:off x="4511587" y="5552119"/>
                  <a:ext cx="106327" cy="10632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68" name="Oval 67">
                  <a:extLst>
                    <a:ext uri="{FF2B5EF4-FFF2-40B4-BE49-F238E27FC236}">
                      <a16:creationId xmlns:a16="http://schemas.microsoft.com/office/drawing/2014/main" id="{7DA2680A-A44A-1698-DBBB-8A96E06A72DE}"/>
                    </a:ext>
                  </a:extLst>
                </p:cNvPr>
                <p:cNvSpPr/>
                <p:nvPr/>
              </p:nvSpPr>
              <p:spPr>
                <a:xfrm>
                  <a:off x="3947980" y="5439610"/>
                  <a:ext cx="106327" cy="10632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69" name="Oval 68">
                  <a:extLst>
                    <a:ext uri="{FF2B5EF4-FFF2-40B4-BE49-F238E27FC236}">
                      <a16:creationId xmlns:a16="http://schemas.microsoft.com/office/drawing/2014/main" id="{1181D68C-F863-990D-4B88-10C9DBFEFCD5}"/>
                    </a:ext>
                  </a:extLst>
                </p:cNvPr>
                <p:cNvSpPr/>
                <p:nvPr/>
              </p:nvSpPr>
              <p:spPr>
                <a:xfrm>
                  <a:off x="3948769" y="5654835"/>
                  <a:ext cx="106327" cy="10632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70" name="Oval 69">
                  <a:extLst>
                    <a:ext uri="{FF2B5EF4-FFF2-40B4-BE49-F238E27FC236}">
                      <a16:creationId xmlns:a16="http://schemas.microsoft.com/office/drawing/2014/main" id="{71E6A0BF-A48D-5D9E-6ED7-B480B3C14258}"/>
                    </a:ext>
                  </a:extLst>
                </p:cNvPr>
                <p:cNvSpPr/>
                <p:nvPr/>
              </p:nvSpPr>
              <p:spPr>
                <a:xfrm>
                  <a:off x="3076007" y="5148773"/>
                  <a:ext cx="85344" cy="85344"/>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71" name="Oval 70">
                  <a:extLst>
                    <a:ext uri="{FF2B5EF4-FFF2-40B4-BE49-F238E27FC236}">
                      <a16:creationId xmlns:a16="http://schemas.microsoft.com/office/drawing/2014/main" id="{AA13BCE3-F846-F59C-128E-F5577ADB4630}"/>
                    </a:ext>
                  </a:extLst>
                </p:cNvPr>
                <p:cNvSpPr/>
                <p:nvPr/>
              </p:nvSpPr>
              <p:spPr>
                <a:xfrm>
                  <a:off x="4543499" y="5284223"/>
                  <a:ext cx="60960" cy="6096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72" name="Oval 71">
                  <a:extLst>
                    <a:ext uri="{FF2B5EF4-FFF2-40B4-BE49-F238E27FC236}">
                      <a16:creationId xmlns:a16="http://schemas.microsoft.com/office/drawing/2014/main" id="{2792AD09-F51C-DE80-A3B6-D281C96E1753}"/>
                    </a:ext>
                  </a:extLst>
                </p:cNvPr>
                <p:cNvSpPr/>
                <p:nvPr/>
              </p:nvSpPr>
              <p:spPr>
                <a:xfrm>
                  <a:off x="3338694" y="5506565"/>
                  <a:ext cx="60960" cy="6096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73" name="Hexagon 72">
                  <a:extLst>
                    <a:ext uri="{FF2B5EF4-FFF2-40B4-BE49-F238E27FC236}">
                      <a16:creationId xmlns:a16="http://schemas.microsoft.com/office/drawing/2014/main" id="{300BF7BE-85E1-CB7B-F1A5-26D761DABF56}"/>
                    </a:ext>
                  </a:extLst>
                </p:cNvPr>
                <p:cNvSpPr/>
                <p:nvPr/>
              </p:nvSpPr>
              <p:spPr>
                <a:xfrm>
                  <a:off x="2991521" y="4906091"/>
                  <a:ext cx="148005" cy="127591"/>
                </a:xfrm>
                <a:prstGeom prst="hexagon">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74" name="Hexagon 73">
                  <a:extLst>
                    <a:ext uri="{FF2B5EF4-FFF2-40B4-BE49-F238E27FC236}">
                      <a16:creationId xmlns:a16="http://schemas.microsoft.com/office/drawing/2014/main" id="{853EADB8-DA90-6352-9CA0-4BBEF0810E93}"/>
                    </a:ext>
                  </a:extLst>
                </p:cNvPr>
                <p:cNvSpPr/>
                <p:nvPr/>
              </p:nvSpPr>
              <p:spPr>
                <a:xfrm>
                  <a:off x="3657622" y="5740142"/>
                  <a:ext cx="148005" cy="127591"/>
                </a:xfrm>
                <a:prstGeom prst="hexagon">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75" name="Hexagon 74">
                  <a:extLst>
                    <a:ext uri="{FF2B5EF4-FFF2-40B4-BE49-F238E27FC236}">
                      <a16:creationId xmlns:a16="http://schemas.microsoft.com/office/drawing/2014/main" id="{143D24C2-4773-5B55-109C-8D82CD1951AE}"/>
                    </a:ext>
                  </a:extLst>
                </p:cNvPr>
                <p:cNvSpPr/>
                <p:nvPr/>
              </p:nvSpPr>
              <p:spPr>
                <a:xfrm>
                  <a:off x="4599158" y="5147865"/>
                  <a:ext cx="148005" cy="127591"/>
                </a:xfrm>
                <a:prstGeom prst="hexagon">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76" name="Hexagon 75">
                  <a:extLst>
                    <a:ext uri="{FF2B5EF4-FFF2-40B4-BE49-F238E27FC236}">
                      <a16:creationId xmlns:a16="http://schemas.microsoft.com/office/drawing/2014/main" id="{1517639D-C87E-EDF4-5B39-65C1BC0C12AD}"/>
                    </a:ext>
                  </a:extLst>
                </p:cNvPr>
                <p:cNvSpPr/>
                <p:nvPr/>
              </p:nvSpPr>
              <p:spPr>
                <a:xfrm>
                  <a:off x="2738838" y="5436851"/>
                  <a:ext cx="148005" cy="127591"/>
                </a:xfrm>
                <a:prstGeom prst="hexagon">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77" name="Hexagon 76">
                  <a:extLst>
                    <a:ext uri="{FF2B5EF4-FFF2-40B4-BE49-F238E27FC236}">
                      <a16:creationId xmlns:a16="http://schemas.microsoft.com/office/drawing/2014/main" id="{D77B33D8-2B54-9287-23F7-78540142D11E}"/>
                    </a:ext>
                  </a:extLst>
                </p:cNvPr>
                <p:cNvSpPr/>
                <p:nvPr/>
              </p:nvSpPr>
              <p:spPr>
                <a:xfrm>
                  <a:off x="2970674" y="5599018"/>
                  <a:ext cx="148005" cy="127591"/>
                </a:xfrm>
                <a:prstGeom prst="hexagon">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78" name="Hexagon 77">
                  <a:extLst>
                    <a:ext uri="{FF2B5EF4-FFF2-40B4-BE49-F238E27FC236}">
                      <a16:creationId xmlns:a16="http://schemas.microsoft.com/office/drawing/2014/main" id="{4291ABBB-C576-7B62-006C-6C46C9487831}"/>
                    </a:ext>
                  </a:extLst>
                </p:cNvPr>
                <p:cNvSpPr/>
                <p:nvPr/>
              </p:nvSpPr>
              <p:spPr>
                <a:xfrm>
                  <a:off x="2215603" y="5335907"/>
                  <a:ext cx="148005" cy="127591"/>
                </a:xfrm>
                <a:prstGeom prst="hexagon">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79" name="Hexagon 78">
                  <a:extLst>
                    <a:ext uri="{FF2B5EF4-FFF2-40B4-BE49-F238E27FC236}">
                      <a16:creationId xmlns:a16="http://schemas.microsoft.com/office/drawing/2014/main" id="{0BB8BE07-D41C-ED09-0582-8B3B05C5AF5F}"/>
                    </a:ext>
                  </a:extLst>
                </p:cNvPr>
                <p:cNvSpPr/>
                <p:nvPr/>
              </p:nvSpPr>
              <p:spPr>
                <a:xfrm>
                  <a:off x="1737333" y="5277327"/>
                  <a:ext cx="148005" cy="127591"/>
                </a:xfrm>
                <a:prstGeom prst="hexagon">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80" name="Hexagon 79">
                  <a:extLst>
                    <a:ext uri="{FF2B5EF4-FFF2-40B4-BE49-F238E27FC236}">
                      <a16:creationId xmlns:a16="http://schemas.microsoft.com/office/drawing/2014/main" id="{DCA76D80-F232-38AA-42C0-779A97BAA4AB}"/>
                    </a:ext>
                  </a:extLst>
                </p:cNvPr>
                <p:cNvSpPr/>
                <p:nvPr/>
              </p:nvSpPr>
              <p:spPr>
                <a:xfrm>
                  <a:off x="1912886" y="5589527"/>
                  <a:ext cx="148005" cy="127591"/>
                </a:xfrm>
                <a:prstGeom prst="hexagon">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81" name="Triangle 80">
                  <a:extLst>
                    <a:ext uri="{FF2B5EF4-FFF2-40B4-BE49-F238E27FC236}">
                      <a16:creationId xmlns:a16="http://schemas.microsoft.com/office/drawing/2014/main" id="{664D2A30-15A4-E659-5BE4-CD1015A3671C}"/>
                    </a:ext>
                  </a:extLst>
                </p:cNvPr>
                <p:cNvSpPr/>
                <p:nvPr/>
              </p:nvSpPr>
              <p:spPr>
                <a:xfrm>
                  <a:off x="2071926" y="5148774"/>
                  <a:ext cx="118540" cy="102189"/>
                </a:xfrm>
                <a:prstGeom prst="triangl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82" name="Oval 81">
                  <a:extLst>
                    <a:ext uri="{FF2B5EF4-FFF2-40B4-BE49-F238E27FC236}">
                      <a16:creationId xmlns:a16="http://schemas.microsoft.com/office/drawing/2014/main" id="{3F2BF162-65B7-B6A5-F3B5-29B0D639977B}"/>
                    </a:ext>
                  </a:extLst>
                </p:cNvPr>
                <p:cNvSpPr/>
                <p:nvPr/>
              </p:nvSpPr>
              <p:spPr>
                <a:xfrm>
                  <a:off x="4201139" y="4987503"/>
                  <a:ext cx="106327" cy="106327"/>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83" name="Oval 82">
                  <a:extLst>
                    <a:ext uri="{FF2B5EF4-FFF2-40B4-BE49-F238E27FC236}">
                      <a16:creationId xmlns:a16="http://schemas.microsoft.com/office/drawing/2014/main" id="{F14B1633-64A4-279C-50EA-65A8DB4ED91D}"/>
                    </a:ext>
                  </a:extLst>
                </p:cNvPr>
                <p:cNvSpPr>
                  <a:spLocks noChangeAspect="1"/>
                </p:cNvSpPr>
                <p:nvPr/>
              </p:nvSpPr>
              <p:spPr>
                <a:xfrm>
                  <a:off x="3760864" y="4963279"/>
                  <a:ext cx="134112" cy="134112"/>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84" name="Oval 83">
                  <a:extLst>
                    <a:ext uri="{FF2B5EF4-FFF2-40B4-BE49-F238E27FC236}">
                      <a16:creationId xmlns:a16="http://schemas.microsoft.com/office/drawing/2014/main" id="{4B995B00-682B-3357-7DE2-F7FB298DD8AE}"/>
                    </a:ext>
                  </a:extLst>
                </p:cNvPr>
                <p:cNvSpPr/>
                <p:nvPr/>
              </p:nvSpPr>
              <p:spPr>
                <a:xfrm>
                  <a:off x="4360340" y="4863621"/>
                  <a:ext cx="97536" cy="97536"/>
                </a:xfrm>
                <a:prstGeom prst="ellipse">
                  <a:avLst/>
                </a:prstGeom>
                <a:solidFill>
                  <a:srgbClr val="DA10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85" name="Oval 84">
                  <a:extLst>
                    <a:ext uri="{FF2B5EF4-FFF2-40B4-BE49-F238E27FC236}">
                      <a16:creationId xmlns:a16="http://schemas.microsoft.com/office/drawing/2014/main" id="{445C6D1B-C6AD-E75B-4C6B-FEA756847BE3}"/>
                    </a:ext>
                  </a:extLst>
                </p:cNvPr>
                <p:cNvSpPr>
                  <a:spLocks noChangeAspect="1"/>
                </p:cNvSpPr>
                <p:nvPr/>
              </p:nvSpPr>
              <p:spPr>
                <a:xfrm>
                  <a:off x="4055540" y="5049888"/>
                  <a:ext cx="36576" cy="36576"/>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86" name="Oval 85">
                  <a:extLst>
                    <a:ext uri="{FF2B5EF4-FFF2-40B4-BE49-F238E27FC236}">
                      <a16:creationId xmlns:a16="http://schemas.microsoft.com/office/drawing/2014/main" id="{CC9E7AA6-50B8-A437-B72C-C2FEFA816698}"/>
                    </a:ext>
                  </a:extLst>
                </p:cNvPr>
                <p:cNvSpPr>
                  <a:spLocks noChangeAspect="1"/>
                </p:cNvSpPr>
                <p:nvPr/>
              </p:nvSpPr>
              <p:spPr>
                <a:xfrm>
                  <a:off x="3820596" y="5109616"/>
                  <a:ext cx="48768" cy="48768"/>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87" name="Oval 86">
                  <a:extLst>
                    <a:ext uri="{FF2B5EF4-FFF2-40B4-BE49-F238E27FC236}">
                      <a16:creationId xmlns:a16="http://schemas.microsoft.com/office/drawing/2014/main" id="{8D7A0E2E-3473-ECA4-D286-A673EF732235}"/>
                    </a:ext>
                  </a:extLst>
                </p:cNvPr>
                <p:cNvSpPr>
                  <a:spLocks noChangeAspect="1"/>
                </p:cNvSpPr>
                <p:nvPr/>
              </p:nvSpPr>
              <p:spPr>
                <a:xfrm>
                  <a:off x="3505204" y="4963803"/>
                  <a:ext cx="60960" cy="60960"/>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grpSp>
          <p:cxnSp>
            <p:nvCxnSpPr>
              <p:cNvPr id="16" name="Straight Arrow Connector 15">
                <a:extLst>
                  <a:ext uri="{FF2B5EF4-FFF2-40B4-BE49-F238E27FC236}">
                    <a16:creationId xmlns:a16="http://schemas.microsoft.com/office/drawing/2014/main" id="{1E91FEC7-D5EB-289C-F868-E2ABE832BC27}"/>
                  </a:ext>
                </a:extLst>
              </p:cNvPr>
              <p:cNvCxnSpPr>
                <a:cxnSpLocks/>
              </p:cNvCxnSpPr>
              <p:nvPr/>
            </p:nvCxnSpPr>
            <p:spPr>
              <a:xfrm flipH="1">
                <a:off x="9831665" y="2121904"/>
                <a:ext cx="226742" cy="961578"/>
              </a:xfrm>
              <a:prstGeom prst="straightConnector1">
                <a:avLst/>
              </a:prstGeom>
              <a:ln w="63500">
                <a:solidFill>
                  <a:srgbClr val="FFEC1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1E554963-79FF-1C9C-F2C9-E6CEBCEAEA0A}"/>
                  </a:ext>
                </a:extLst>
              </p:cNvPr>
              <p:cNvCxnSpPr>
                <a:cxnSpLocks/>
              </p:cNvCxnSpPr>
              <p:nvPr/>
            </p:nvCxnSpPr>
            <p:spPr>
              <a:xfrm flipH="1" flipV="1">
                <a:off x="9134965" y="2846178"/>
                <a:ext cx="164485" cy="441502"/>
              </a:xfrm>
              <a:prstGeom prst="straightConnector1">
                <a:avLst/>
              </a:prstGeom>
              <a:ln w="38100">
                <a:solidFill>
                  <a:srgbClr val="FFEC1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B8C896DA-F030-5038-F26D-301C70E0C5B3}"/>
                  </a:ext>
                </a:extLst>
              </p:cNvPr>
              <p:cNvCxnSpPr>
                <a:cxnSpLocks/>
              </p:cNvCxnSpPr>
              <p:nvPr/>
            </p:nvCxnSpPr>
            <p:spPr>
              <a:xfrm flipH="1" flipV="1">
                <a:off x="9399330" y="2846178"/>
                <a:ext cx="120211" cy="391597"/>
              </a:xfrm>
              <a:prstGeom prst="straightConnector1">
                <a:avLst/>
              </a:prstGeom>
              <a:ln w="38100">
                <a:solidFill>
                  <a:srgbClr val="FFEC1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BAB062F6-9007-76F7-EC9E-0529CD1C348B}"/>
                  </a:ext>
                </a:extLst>
              </p:cNvPr>
              <p:cNvCxnSpPr>
                <a:cxnSpLocks/>
              </p:cNvCxnSpPr>
              <p:nvPr/>
            </p:nvCxnSpPr>
            <p:spPr>
              <a:xfrm>
                <a:off x="10900947" y="2952615"/>
                <a:ext cx="124843" cy="130867"/>
              </a:xfrm>
              <a:prstGeom prst="straightConnector1">
                <a:avLst/>
              </a:prstGeom>
              <a:ln w="38100">
                <a:solidFill>
                  <a:srgbClr val="FFEC1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32EE1D4B-BF9B-FD5E-9133-3FE20AB02EF5}"/>
                  </a:ext>
                </a:extLst>
              </p:cNvPr>
              <p:cNvCxnSpPr>
                <a:cxnSpLocks/>
              </p:cNvCxnSpPr>
              <p:nvPr/>
            </p:nvCxnSpPr>
            <p:spPr>
              <a:xfrm flipV="1">
                <a:off x="10900947" y="3868668"/>
                <a:ext cx="0" cy="767344"/>
              </a:xfrm>
              <a:prstGeom prst="straightConnector1">
                <a:avLst/>
              </a:prstGeom>
              <a:ln w="60325">
                <a:solidFill>
                  <a:srgbClr val="FF93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A8BC665E-4C25-C445-30A1-AF97BF3D7666}"/>
                  </a:ext>
                </a:extLst>
              </p:cNvPr>
              <p:cNvCxnSpPr>
                <a:cxnSpLocks/>
              </p:cNvCxnSpPr>
              <p:nvPr/>
            </p:nvCxnSpPr>
            <p:spPr>
              <a:xfrm flipV="1">
                <a:off x="10708671" y="3868668"/>
                <a:ext cx="0" cy="760526"/>
              </a:xfrm>
              <a:prstGeom prst="straightConnector1">
                <a:avLst/>
              </a:prstGeom>
              <a:ln w="60325">
                <a:solidFill>
                  <a:srgbClr val="FF9300"/>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8BD162ED-476C-FDE6-8DDA-9E95C0873003}"/>
                  </a:ext>
                </a:extLst>
              </p:cNvPr>
              <p:cNvGrpSpPr/>
              <p:nvPr/>
            </p:nvGrpSpPr>
            <p:grpSpPr>
              <a:xfrm>
                <a:off x="9018757" y="3851974"/>
                <a:ext cx="1196383" cy="918905"/>
                <a:chOff x="8672904" y="3019583"/>
                <a:chExt cx="1196383" cy="918905"/>
              </a:xfrm>
            </p:grpSpPr>
            <p:sp>
              <p:nvSpPr>
                <p:cNvPr id="46" name="Oval 45">
                  <a:extLst>
                    <a:ext uri="{FF2B5EF4-FFF2-40B4-BE49-F238E27FC236}">
                      <a16:creationId xmlns:a16="http://schemas.microsoft.com/office/drawing/2014/main" id="{6344C401-E7B7-7CAB-25BA-5297CC00D620}"/>
                    </a:ext>
                  </a:extLst>
                </p:cNvPr>
                <p:cNvSpPr/>
                <p:nvPr/>
              </p:nvSpPr>
              <p:spPr>
                <a:xfrm>
                  <a:off x="8672904" y="3139960"/>
                  <a:ext cx="1179340" cy="715460"/>
                </a:xfrm>
                <a:prstGeom prst="ellipse">
                  <a:avLst/>
                </a:prstGeom>
                <a:solidFill>
                  <a:srgbClr val="0070C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D302245-7DA0-EE14-313E-DDFB811505E9}"/>
                    </a:ext>
                  </a:extLst>
                </p:cNvPr>
                <p:cNvSpPr txBox="1"/>
                <p:nvPr/>
              </p:nvSpPr>
              <p:spPr>
                <a:xfrm>
                  <a:off x="8689947" y="3019583"/>
                  <a:ext cx="1179340" cy="918905"/>
                </a:xfrm>
                <a:prstGeom prst="rect">
                  <a:avLst/>
                </a:prstGeom>
                <a:noFill/>
              </p:spPr>
              <p:txBody>
                <a:bodyPr wrap="square" rtlCol="0">
                  <a:spAutoFit/>
                </a:bodyPr>
                <a:lstStyle/>
                <a:p>
                  <a:pPr algn="ctr"/>
                  <a:r>
                    <a:rPr lang="en-US" sz="1200" b="1" dirty="0">
                      <a:solidFill>
                        <a:schemeClr val="bg1"/>
                      </a:solidFill>
                    </a:rPr>
                    <a:t>Scattering</a:t>
                  </a:r>
                </a:p>
                <a:p>
                  <a:pPr algn="ctr"/>
                  <a:r>
                    <a:rPr lang="en-US" sz="1200" b="1" dirty="0">
                      <a:solidFill>
                        <a:schemeClr val="bg1"/>
                      </a:solidFill>
                    </a:rPr>
                    <a:t>(cooling)</a:t>
                  </a:r>
                </a:p>
              </p:txBody>
            </p:sp>
          </p:grpSp>
          <p:grpSp>
            <p:nvGrpSpPr>
              <p:cNvPr id="23" name="Group 22">
                <a:extLst>
                  <a:ext uri="{FF2B5EF4-FFF2-40B4-BE49-F238E27FC236}">
                    <a16:creationId xmlns:a16="http://schemas.microsoft.com/office/drawing/2014/main" id="{0FD16129-84C6-D64C-7990-C6AF947B78C7}"/>
                  </a:ext>
                </a:extLst>
              </p:cNvPr>
              <p:cNvGrpSpPr/>
              <p:nvPr/>
            </p:nvGrpSpPr>
            <p:grpSpPr>
              <a:xfrm>
                <a:off x="10108494" y="3069978"/>
                <a:ext cx="1478901" cy="918906"/>
                <a:chOff x="6950554" y="2678830"/>
                <a:chExt cx="1872776" cy="1163639"/>
              </a:xfrm>
            </p:grpSpPr>
            <p:sp>
              <p:nvSpPr>
                <p:cNvPr id="44" name="Oval 43">
                  <a:extLst>
                    <a:ext uri="{FF2B5EF4-FFF2-40B4-BE49-F238E27FC236}">
                      <a16:creationId xmlns:a16="http://schemas.microsoft.com/office/drawing/2014/main" id="{CBE06758-6280-1D6D-FB5C-1F5B2E50F2EE}"/>
                    </a:ext>
                  </a:extLst>
                </p:cNvPr>
                <p:cNvSpPr/>
                <p:nvPr/>
              </p:nvSpPr>
              <p:spPr>
                <a:xfrm>
                  <a:off x="6950554" y="2855780"/>
                  <a:ext cx="1872776" cy="849308"/>
                </a:xfrm>
                <a:prstGeom prst="ellipse">
                  <a:avLst/>
                </a:prstGeom>
                <a:solidFill>
                  <a:srgbClr val="FF7E79">
                    <a:alpha val="7294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FEEC3887-818C-AEE6-EA81-36F39A19E6BD}"/>
                    </a:ext>
                  </a:extLst>
                </p:cNvPr>
                <p:cNvSpPr txBox="1"/>
                <p:nvPr/>
              </p:nvSpPr>
              <p:spPr>
                <a:xfrm>
                  <a:off x="7089769" y="2678830"/>
                  <a:ext cx="1656470" cy="1163639"/>
                </a:xfrm>
                <a:prstGeom prst="rect">
                  <a:avLst/>
                </a:prstGeom>
                <a:noFill/>
              </p:spPr>
              <p:txBody>
                <a:bodyPr wrap="square" rtlCol="0">
                  <a:spAutoFit/>
                </a:bodyPr>
                <a:lstStyle/>
                <a:p>
                  <a:pPr algn="ctr"/>
                  <a:r>
                    <a:rPr lang="en-US" sz="1200" b="1" dirty="0">
                      <a:solidFill>
                        <a:schemeClr val="bg1"/>
                      </a:solidFill>
                    </a:rPr>
                    <a:t>Absorption</a:t>
                  </a:r>
                </a:p>
                <a:p>
                  <a:pPr algn="ctr"/>
                  <a:r>
                    <a:rPr lang="en-US" sz="1200" b="1" dirty="0">
                      <a:solidFill>
                        <a:schemeClr val="bg1"/>
                      </a:solidFill>
                    </a:rPr>
                    <a:t>(warming)</a:t>
                  </a:r>
                </a:p>
              </p:txBody>
            </p:sp>
          </p:grpSp>
          <p:sp>
            <p:nvSpPr>
              <p:cNvPr id="24" name="Sun 23">
                <a:extLst>
                  <a:ext uri="{FF2B5EF4-FFF2-40B4-BE49-F238E27FC236}">
                    <a16:creationId xmlns:a16="http://schemas.microsoft.com/office/drawing/2014/main" id="{6165567C-E030-12C5-81E0-0A2DEC198345}"/>
                  </a:ext>
                </a:extLst>
              </p:cNvPr>
              <p:cNvSpPr/>
              <p:nvPr/>
            </p:nvSpPr>
            <p:spPr>
              <a:xfrm>
                <a:off x="9870933" y="1333359"/>
                <a:ext cx="621133" cy="832121"/>
              </a:xfrm>
              <a:prstGeom prst="sun">
                <a:avLst/>
              </a:prstGeom>
              <a:solidFill>
                <a:srgbClr val="FFEC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5698BAFA-E25D-2765-B459-A5572DFCE88D}"/>
                  </a:ext>
                </a:extLst>
              </p:cNvPr>
              <p:cNvGrpSpPr/>
              <p:nvPr/>
            </p:nvGrpSpPr>
            <p:grpSpPr>
              <a:xfrm>
                <a:off x="8585910" y="4806887"/>
                <a:ext cx="3224372" cy="226855"/>
                <a:chOff x="8800144" y="5949110"/>
                <a:chExt cx="3224372" cy="226855"/>
              </a:xfrm>
            </p:grpSpPr>
            <p:cxnSp>
              <p:nvCxnSpPr>
                <p:cNvPr id="28" name="Straight Connector 27">
                  <a:extLst>
                    <a:ext uri="{FF2B5EF4-FFF2-40B4-BE49-F238E27FC236}">
                      <a16:creationId xmlns:a16="http://schemas.microsoft.com/office/drawing/2014/main" id="{D07D1AF8-D1BD-B453-0E35-BEFA73D6EF9C}"/>
                    </a:ext>
                  </a:extLst>
                </p:cNvPr>
                <p:cNvCxnSpPr>
                  <a:cxnSpLocks/>
                </p:cNvCxnSpPr>
                <p:nvPr/>
              </p:nvCxnSpPr>
              <p:spPr>
                <a:xfrm>
                  <a:off x="8800144" y="5949110"/>
                  <a:ext cx="3224372"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541D961C-1C6A-389A-97B1-38324F634494}"/>
                    </a:ext>
                  </a:extLst>
                </p:cNvPr>
                <p:cNvCxnSpPr/>
                <p:nvPr/>
              </p:nvCxnSpPr>
              <p:spPr>
                <a:xfrm flipH="1">
                  <a:off x="8800144" y="6021355"/>
                  <a:ext cx="130040" cy="154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3C2F035-1E63-6344-312D-CDF32E0299E8}"/>
                    </a:ext>
                  </a:extLst>
                </p:cNvPr>
                <p:cNvCxnSpPr/>
                <p:nvPr/>
              </p:nvCxnSpPr>
              <p:spPr>
                <a:xfrm flipH="1">
                  <a:off x="9002916" y="6009967"/>
                  <a:ext cx="130040" cy="154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7166E98-5FCA-EE54-AC9D-E67BA07CEA55}"/>
                    </a:ext>
                  </a:extLst>
                </p:cNvPr>
                <p:cNvCxnSpPr/>
                <p:nvPr/>
              </p:nvCxnSpPr>
              <p:spPr>
                <a:xfrm flipH="1">
                  <a:off x="9207826" y="6013134"/>
                  <a:ext cx="130040" cy="154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109BC33-A37D-D6DB-2CCE-7AC018230A85}"/>
                    </a:ext>
                  </a:extLst>
                </p:cNvPr>
                <p:cNvCxnSpPr/>
                <p:nvPr/>
              </p:nvCxnSpPr>
              <p:spPr>
                <a:xfrm flipH="1">
                  <a:off x="9408519" y="6013355"/>
                  <a:ext cx="130040" cy="154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69BCBDB-2896-D627-5AEC-0DD9C4410F65}"/>
                    </a:ext>
                  </a:extLst>
                </p:cNvPr>
                <p:cNvCxnSpPr/>
                <p:nvPr/>
              </p:nvCxnSpPr>
              <p:spPr>
                <a:xfrm flipH="1">
                  <a:off x="9613429" y="6016522"/>
                  <a:ext cx="130040" cy="154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2436F23-BA36-7A65-9FFC-7AF5263C7EED}"/>
                    </a:ext>
                  </a:extLst>
                </p:cNvPr>
                <p:cNvCxnSpPr/>
                <p:nvPr/>
              </p:nvCxnSpPr>
              <p:spPr>
                <a:xfrm flipH="1">
                  <a:off x="9816201" y="6005134"/>
                  <a:ext cx="130040" cy="154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6D8EC3D-2455-9995-E1FC-380513275ED8}"/>
                    </a:ext>
                  </a:extLst>
                </p:cNvPr>
                <p:cNvCxnSpPr/>
                <p:nvPr/>
              </p:nvCxnSpPr>
              <p:spPr>
                <a:xfrm flipH="1">
                  <a:off x="9995412" y="5979135"/>
                  <a:ext cx="130040" cy="154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638437D-7ACC-34D4-B2ED-B5626DC440C2}"/>
                    </a:ext>
                  </a:extLst>
                </p:cNvPr>
                <p:cNvCxnSpPr/>
                <p:nvPr/>
              </p:nvCxnSpPr>
              <p:spPr>
                <a:xfrm flipH="1">
                  <a:off x="10200322" y="5991801"/>
                  <a:ext cx="130040" cy="154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B637876-58CA-F665-B739-A82F45588C57}"/>
                    </a:ext>
                  </a:extLst>
                </p:cNvPr>
                <p:cNvCxnSpPr/>
                <p:nvPr/>
              </p:nvCxnSpPr>
              <p:spPr>
                <a:xfrm flipH="1">
                  <a:off x="10403095" y="5989912"/>
                  <a:ext cx="130040" cy="154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BE9985C-E600-95F6-80A8-7D4BA38F02E8}"/>
                    </a:ext>
                  </a:extLst>
                </p:cNvPr>
                <p:cNvCxnSpPr/>
                <p:nvPr/>
              </p:nvCxnSpPr>
              <p:spPr>
                <a:xfrm flipH="1">
                  <a:off x="10608005" y="6002578"/>
                  <a:ext cx="130040" cy="154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DBE7B4F-087E-50CB-F79C-7E4CBFF4BD4B}"/>
                    </a:ext>
                  </a:extLst>
                </p:cNvPr>
                <p:cNvCxnSpPr/>
                <p:nvPr/>
              </p:nvCxnSpPr>
              <p:spPr>
                <a:xfrm flipH="1">
                  <a:off x="10808697" y="5983802"/>
                  <a:ext cx="130040" cy="154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5A77832-4CCF-963E-0E6D-F37AB83A61B7}"/>
                    </a:ext>
                  </a:extLst>
                </p:cNvPr>
                <p:cNvCxnSpPr/>
                <p:nvPr/>
              </p:nvCxnSpPr>
              <p:spPr>
                <a:xfrm flipH="1">
                  <a:off x="11013608" y="5996468"/>
                  <a:ext cx="130040" cy="154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E763D16-A1D9-D26F-D5FB-3A1AF39A6043}"/>
                    </a:ext>
                  </a:extLst>
                </p:cNvPr>
                <p:cNvCxnSpPr/>
                <p:nvPr/>
              </p:nvCxnSpPr>
              <p:spPr>
                <a:xfrm flipH="1">
                  <a:off x="11216380" y="5994579"/>
                  <a:ext cx="130040" cy="154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C10AF96-BC10-6A5B-E0C8-0D96CBEBB00A}"/>
                    </a:ext>
                  </a:extLst>
                </p:cNvPr>
                <p:cNvCxnSpPr/>
                <p:nvPr/>
              </p:nvCxnSpPr>
              <p:spPr>
                <a:xfrm flipH="1">
                  <a:off x="11421290" y="6007245"/>
                  <a:ext cx="130040" cy="154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76A6AE-651C-F2B6-E82D-D558EB25AB46}"/>
                    </a:ext>
                  </a:extLst>
                </p:cNvPr>
                <p:cNvCxnSpPr/>
                <p:nvPr/>
              </p:nvCxnSpPr>
              <p:spPr>
                <a:xfrm flipH="1">
                  <a:off x="11676341" y="6000088"/>
                  <a:ext cx="130040" cy="154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6" name="Straight Arrow Connector 25">
                <a:extLst>
                  <a:ext uri="{FF2B5EF4-FFF2-40B4-BE49-F238E27FC236}">
                    <a16:creationId xmlns:a16="http://schemas.microsoft.com/office/drawing/2014/main" id="{4B10B23B-A072-1379-94A6-830C64086FF8}"/>
                  </a:ext>
                </a:extLst>
              </p:cNvPr>
              <p:cNvCxnSpPr>
                <a:cxnSpLocks/>
              </p:cNvCxnSpPr>
              <p:nvPr/>
            </p:nvCxnSpPr>
            <p:spPr>
              <a:xfrm>
                <a:off x="11106565" y="2931158"/>
                <a:ext cx="124481" cy="168252"/>
              </a:xfrm>
              <a:prstGeom prst="straightConnector1">
                <a:avLst/>
              </a:prstGeom>
              <a:ln w="38100">
                <a:solidFill>
                  <a:srgbClr val="FFEC1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596B5DE0-97AF-0C03-F200-D1A231652933}"/>
                  </a:ext>
                </a:extLst>
              </p:cNvPr>
              <p:cNvCxnSpPr>
                <a:cxnSpLocks/>
              </p:cNvCxnSpPr>
              <p:nvPr/>
            </p:nvCxnSpPr>
            <p:spPr>
              <a:xfrm>
                <a:off x="10304592" y="2121904"/>
                <a:ext cx="267295" cy="961578"/>
              </a:xfrm>
              <a:prstGeom prst="straightConnector1">
                <a:avLst/>
              </a:prstGeom>
              <a:ln w="63500">
                <a:solidFill>
                  <a:srgbClr val="FFEC14"/>
                </a:solidFill>
                <a:tailEnd type="triangle"/>
              </a:ln>
              <a:effectLst/>
            </p:spPr>
            <p:style>
              <a:lnRef idx="2">
                <a:schemeClr val="accent1"/>
              </a:lnRef>
              <a:fillRef idx="0">
                <a:schemeClr val="accent1"/>
              </a:fillRef>
              <a:effectRef idx="1">
                <a:schemeClr val="accent1"/>
              </a:effectRef>
              <a:fontRef idx="minor">
                <a:schemeClr val="tx1"/>
              </a:fontRef>
            </p:style>
          </p:cxnSp>
        </p:grpSp>
      </p:grpSp>
      <p:pic>
        <p:nvPicPr>
          <p:cNvPr id="1026" name="Picture 2" descr="HAZY CLEVELAND SKYLINE ON JULY 20, 1973-DAY OF A POLLUTION ALERT - NARA -  550186 - PICRYL - Public Domain Media Search Engine Public Domain Image">
            <a:extLst>
              <a:ext uri="{FF2B5EF4-FFF2-40B4-BE49-F238E27FC236}">
                <a16:creationId xmlns:a16="http://schemas.microsoft.com/office/drawing/2014/main" id="{7EDEC6C6-C82D-09A3-3872-A2B055B7A402}"/>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228462" y="5222727"/>
            <a:ext cx="2819923" cy="15358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massive sandstorm blowing off the northwest African - NARA &amp; DVIDS Public  Domain Archive Public Domain Search">
            <a:extLst>
              <a:ext uri="{FF2B5EF4-FFF2-40B4-BE49-F238E27FC236}">
                <a16:creationId xmlns:a16="http://schemas.microsoft.com/office/drawing/2014/main" id="{CEB9B1CB-054D-F612-8800-A7542D2F50AC}"/>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9159307" y="5210721"/>
            <a:ext cx="2749940" cy="1535787"/>
          </a:xfrm>
          <a:prstGeom prst="rect">
            <a:avLst/>
          </a:prstGeom>
          <a:noFill/>
          <a:extLst>
            <a:ext uri="{909E8E84-426E-40DD-AFC4-6F175D3DCCD1}">
              <a14:hiddenFill xmlns:a14="http://schemas.microsoft.com/office/drawing/2010/main">
                <a:solidFill>
                  <a:srgbClr val="FFFFFF"/>
                </a:solidFill>
              </a14:hiddenFill>
            </a:ext>
          </a:extLst>
        </p:spPr>
      </p:pic>
      <p:sp>
        <p:nvSpPr>
          <p:cNvPr id="1024" name="Footer Placeholder 4">
            <a:extLst>
              <a:ext uri="{FF2B5EF4-FFF2-40B4-BE49-F238E27FC236}">
                <a16:creationId xmlns:a16="http://schemas.microsoft.com/office/drawing/2014/main" id="{7EF7F57F-8F99-39FD-AD53-E518FF18C302}"/>
              </a:ext>
            </a:extLst>
          </p:cNvPr>
          <p:cNvSpPr>
            <a:spLocks noGrp="1"/>
          </p:cNvSpPr>
          <p:nvPr>
            <p:ph type="ftr" sz="quarter" idx="13"/>
          </p:nvPr>
        </p:nvSpPr>
        <p:spPr>
          <a:xfrm>
            <a:off x="1239520" y="6334919"/>
            <a:ext cx="3713480" cy="365125"/>
          </a:xfrm>
        </p:spPr>
        <p:txBody>
          <a:bodyPr/>
          <a:lstStyle/>
          <a:p>
            <a:r>
              <a:rPr lang="en-US"/>
              <a:t>Pre-decisional</a:t>
            </a:r>
            <a:endParaRPr lang="en-US" dirty="0"/>
          </a:p>
        </p:txBody>
      </p:sp>
    </p:spTree>
    <p:extLst>
      <p:ext uri="{BB962C8B-B14F-4D97-AF65-F5344CB8AC3E}">
        <p14:creationId xmlns:p14="http://schemas.microsoft.com/office/powerpoint/2010/main" val="2498066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 name="Title 1">
            <a:extLst>
              <a:ext uri="{FF2B5EF4-FFF2-40B4-BE49-F238E27FC236}">
                <a16:creationId xmlns:a16="http://schemas.microsoft.com/office/drawing/2014/main" id="{FA58A53C-DA1C-BCA6-CFD6-D77A07988FF2}"/>
              </a:ext>
            </a:extLst>
          </p:cNvPr>
          <p:cNvSpPr txBox="1">
            <a:spLocks/>
          </p:cNvSpPr>
          <p:nvPr/>
        </p:nvSpPr>
        <p:spPr>
          <a:xfrm>
            <a:off x="1052284" y="277519"/>
            <a:ext cx="7609580" cy="5857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rgbClr val="0070C0"/>
                </a:solidFill>
                <a:latin typeface="Calibri" panose="020F0502020204030204" pitchFamily="34" charset="0"/>
                <a:ea typeface="+mj-ea"/>
                <a:cs typeface="Calibri" panose="020F0502020204030204" pitchFamily="34" charset="0"/>
              </a:defRPr>
            </a:lvl1pPr>
          </a:lstStyle>
          <a:p>
            <a:r>
              <a:rPr lang="en-US" sz="3600" dirty="0"/>
              <a:t>Building An Observing System</a:t>
            </a:r>
          </a:p>
        </p:txBody>
      </p:sp>
      <p:sp>
        <p:nvSpPr>
          <p:cNvPr id="1025" name="Content Placeholder 2">
            <a:extLst>
              <a:ext uri="{FF2B5EF4-FFF2-40B4-BE49-F238E27FC236}">
                <a16:creationId xmlns:a16="http://schemas.microsoft.com/office/drawing/2014/main" id="{8972E3D3-F2AB-82F3-5D12-0C8C3AB3E7B8}"/>
              </a:ext>
            </a:extLst>
          </p:cNvPr>
          <p:cNvSpPr txBox="1">
            <a:spLocks/>
          </p:cNvSpPr>
          <p:nvPr/>
        </p:nvSpPr>
        <p:spPr>
          <a:xfrm>
            <a:off x="1260472" y="1100129"/>
            <a:ext cx="5433320" cy="46882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400" spc="-7" dirty="0">
                <a:latin typeface="+mn-lt"/>
              </a:rPr>
              <a:t>Factors shaping the architecture</a:t>
            </a:r>
          </a:p>
          <a:p>
            <a:pPr marL="800100" lvl="1" indent="-342900"/>
            <a:r>
              <a:rPr lang="en-US" sz="2000" b="1" spc="-7" dirty="0">
                <a:solidFill>
                  <a:schemeClr val="accent1"/>
                </a:solidFill>
                <a:latin typeface="+mn-lt"/>
              </a:rPr>
              <a:t>Cost-capped</a:t>
            </a:r>
            <a:r>
              <a:rPr lang="en-US" sz="2000" spc="-7" dirty="0">
                <a:latin typeface="+mn-lt"/>
              </a:rPr>
              <a:t> mission that utilizes relatively </a:t>
            </a:r>
            <a:r>
              <a:rPr lang="en-US" sz="2000" b="1" spc="-7" dirty="0">
                <a:solidFill>
                  <a:schemeClr val="accent1"/>
                </a:solidFill>
                <a:latin typeface="+mn-lt"/>
              </a:rPr>
              <a:t>mature</a:t>
            </a:r>
            <a:r>
              <a:rPr lang="en-US" sz="2000" spc="-7" dirty="0">
                <a:latin typeface="+mn-lt"/>
              </a:rPr>
              <a:t> measurement capabilities</a:t>
            </a:r>
          </a:p>
          <a:p>
            <a:pPr marL="800100" lvl="1" indent="-342900"/>
            <a:r>
              <a:rPr lang="en-US" sz="2000" spc="-7" dirty="0">
                <a:latin typeface="+mn-lt"/>
              </a:rPr>
              <a:t>Microphysical understanding requires </a:t>
            </a:r>
            <a:r>
              <a:rPr lang="en-US" sz="2000" b="1" spc="-7" dirty="0">
                <a:solidFill>
                  <a:schemeClr val="accent1"/>
                </a:solidFill>
                <a:latin typeface="+mn-lt"/>
              </a:rPr>
              <a:t>synergistic</a:t>
            </a:r>
            <a:r>
              <a:rPr lang="en-US" sz="2000" spc="-7" dirty="0">
                <a:latin typeface="+mn-lt"/>
              </a:rPr>
              <a:t> multi-instrument approaches for the best geophysical variable retrievals</a:t>
            </a:r>
          </a:p>
          <a:p>
            <a:pPr marL="800100" lvl="1" indent="-342900"/>
            <a:r>
              <a:rPr lang="en-US" sz="2000" b="1" spc="-7" dirty="0">
                <a:solidFill>
                  <a:schemeClr val="accent1"/>
                </a:solidFill>
                <a:latin typeface="+mn-lt"/>
              </a:rPr>
              <a:t>International</a:t>
            </a:r>
            <a:r>
              <a:rPr lang="en-US" sz="2000" spc="-7" dirty="0">
                <a:latin typeface="+mn-lt"/>
              </a:rPr>
              <a:t> partnerships</a:t>
            </a:r>
          </a:p>
          <a:p>
            <a:pPr marL="800100" lvl="1" indent="-342900"/>
            <a:r>
              <a:rPr lang="en-US" sz="2000" b="1" spc="-7" dirty="0">
                <a:solidFill>
                  <a:schemeClr val="accent1"/>
                </a:solidFill>
                <a:latin typeface="+mn-lt"/>
              </a:rPr>
              <a:t>Continuity</a:t>
            </a:r>
            <a:r>
              <a:rPr lang="en-US" sz="2000" spc="-7" dirty="0">
                <a:latin typeface="+mn-lt"/>
              </a:rPr>
              <a:t> desired (but not required) to the extent practical</a:t>
            </a:r>
          </a:p>
          <a:p>
            <a:pPr marL="800100" lvl="1" indent="-342900"/>
            <a:r>
              <a:rPr lang="en-US" sz="2000" b="1" spc="-7" dirty="0">
                <a:solidFill>
                  <a:schemeClr val="accent1"/>
                </a:solidFill>
                <a:latin typeface="+mn-lt"/>
              </a:rPr>
              <a:t>Applications</a:t>
            </a:r>
            <a:r>
              <a:rPr lang="en-US" sz="2000" spc="-7" dirty="0">
                <a:latin typeface="+mn-lt"/>
              </a:rPr>
              <a:t> considered from early stages</a:t>
            </a:r>
          </a:p>
          <a:p>
            <a:pPr marL="800100" lvl="1" indent="-342900"/>
            <a:endParaRPr lang="en-US" sz="2000" spc="-7" dirty="0">
              <a:latin typeface="+mn-lt"/>
            </a:endParaRPr>
          </a:p>
          <a:p>
            <a:pPr marL="342900" indent="-342900"/>
            <a:r>
              <a:rPr lang="en-US" sz="2400" spc="-7" dirty="0">
                <a:latin typeface="+mn-lt"/>
              </a:rPr>
              <a:t>AOS still in mission concept phase with refinements likely going into formulation based on cost and technical readiness risks</a:t>
            </a:r>
          </a:p>
        </p:txBody>
      </p:sp>
      <p:pic>
        <p:nvPicPr>
          <p:cNvPr id="1027" name="Picture 2">
            <a:extLst>
              <a:ext uri="{FF2B5EF4-FFF2-40B4-BE49-F238E27FC236}">
                <a16:creationId xmlns:a16="http://schemas.microsoft.com/office/drawing/2014/main" id="{815390E8-807F-F70E-EC71-28D824E771C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355984" y="147317"/>
            <a:ext cx="3355219" cy="2682050"/>
          </a:xfrm>
          <a:prstGeom prst="rect">
            <a:avLst/>
          </a:prstGeom>
          <a:noFill/>
          <a:extLst>
            <a:ext uri="{909E8E84-426E-40DD-AFC4-6F175D3DCCD1}">
              <a14:hiddenFill xmlns:a14="http://schemas.microsoft.com/office/drawing/2010/main">
                <a:solidFill>
                  <a:srgbClr val="FFFFFF"/>
                </a:solidFill>
              </a14:hiddenFill>
            </a:ext>
          </a:extLst>
        </p:spPr>
      </p:pic>
      <p:sp>
        <p:nvSpPr>
          <p:cNvPr id="1029" name="TextBox 1028">
            <a:extLst>
              <a:ext uri="{FF2B5EF4-FFF2-40B4-BE49-F238E27FC236}">
                <a16:creationId xmlns:a16="http://schemas.microsoft.com/office/drawing/2014/main" id="{E021E508-614A-39DB-367D-E6830E7B0ED7}"/>
              </a:ext>
            </a:extLst>
          </p:cNvPr>
          <p:cNvSpPr txBox="1"/>
          <p:nvPr/>
        </p:nvSpPr>
        <p:spPr>
          <a:xfrm>
            <a:off x="6553757" y="2930466"/>
            <a:ext cx="49596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err="1">
                <a:solidFill>
                  <a:schemeClr val="accent1"/>
                </a:solidFill>
              </a:rPr>
              <a:t>Lidar+polarimeter</a:t>
            </a:r>
            <a:r>
              <a:rPr lang="en-US" b="1" dirty="0">
                <a:solidFill>
                  <a:schemeClr val="accent1"/>
                </a:solidFill>
              </a:rPr>
              <a:t> synergy for aerosols</a:t>
            </a:r>
            <a:r>
              <a:rPr lang="en-US" dirty="0"/>
              <a:t>: </a:t>
            </a:r>
            <a:r>
              <a:rPr lang="en-US" i="1" dirty="0"/>
              <a:t>provides significant retrieval advances over lidar alone</a:t>
            </a:r>
          </a:p>
        </p:txBody>
      </p:sp>
      <p:sp>
        <p:nvSpPr>
          <p:cNvPr id="1030" name="TextBox 1029">
            <a:extLst>
              <a:ext uri="{FF2B5EF4-FFF2-40B4-BE49-F238E27FC236}">
                <a16:creationId xmlns:a16="http://schemas.microsoft.com/office/drawing/2014/main" id="{B98A80E0-517F-C7F0-639E-C1CB484C80FB}"/>
              </a:ext>
            </a:extLst>
          </p:cNvPr>
          <p:cNvSpPr txBox="1"/>
          <p:nvPr/>
        </p:nvSpPr>
        <p:spPr>
          <a:xfrm>
            <a:off x="5626813" y="5991303"/>
            <a:ext cx="65651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accent1"/>
                </a:solidFill>
              </a:rPr>
              <a:t>Doppler </a:t>
            </a:r>
            <a:r>
              <a:rPr lang="en-US" b="1" dirty="0" err="1">
                <a:solidFill>
                  <a:schemeClr val="accent1"/>
                </a:solidFill>
              </a:rPr>
              <a:t>radar+lidar+passive</a:t>
            </a:r>
            <a:r>
              <a:rPr lang="en-US" b="1" dirty="0">
                <a:solidFill>
                  <a:schemeClr val="accent1"/>
                </a:solidFill>
              </a:rPr>
              <a:t> sensor synergy</a:t>
            </a:r>
            <a:r>
              <a:rPr lang="en-US" dirty="0"/>
              <a:t>: adds dynamical information to cloud/precipitation profiling and passive properties</a:t>
            </a:r>
            <a:endParaRPr lang="en-US" i="1" dirty="0"/>
          </a:p>
        </p:txBody>
      </p:sp>
      <p:grpSp>
        <p:nvGrpSpPr>
          <p:cNvPr id="1031" name="Group 1030">
            <a:extLst>
              <a:ext uri="{FF2B5EF4-FFF2-40B4-BE49-F238E27FC236}">
                <a16:creationId xmlns:a16="http://schemas.microsoft.com/office/drawing/2014/main" id="{443BA89C-773F-E3F9-D6BD-787C7FF31343}"/>
              </a:ext>
            </a:extLst>
          </p:cNvPr>
          <p:cNvGrpSpPr/>
          <p:nvPr/>
        </p:nvGrpSpPr>
        <p:grpSpPr>
          <a:xfrm>
            <a:off x="7044557" y="3755079"/>
            <a:ext cx="3978071" cy="2227265"/>
            <a:chOff x="4227199" y="4971913"/>
            <a:chExt cx="3473644" cy="2051545"/>
          </a:xfrm>
        </p:grpSpPr>
        <p:grpSp>
          <p:nvGrpSpPr>
            <p:cNvPr id="1032" name="Group 1031">
              <a:extLst>
                <a:ext uri="{FF2B5EF4-FFF2-40B4-BE49-F238E27FC236}">
                  <a16:creationId xmlns:a16="http://schemas.microsoft.com/office/drawing/2014/main" id="{8AC35B04-9C39-D4A3-8BD2-4B8CF5EB2E93}"/>
                </a:ext>
              </a:extLst>
            </p:cNvPr>
            <p:cNvGrpSpPr/>
            <p:nvPr/>
          </p:nvGrpSpPr>
          <p:grpSpPr>
            <a:xfrm>
              <a:off x="4227199" y="4971913"/>
              <a:ext cx="3473644" cy="2051545"/>
              <a:chOff x="4692348" y="6642009"/>
              <a:chExt cx="3473644" cy="2051545"/>
            </a:xfrm>
          </p:grpSpPr>
          <p:pic>
            <p:nvPicPr>
              <p:cNvPr id="1034" name="Picture 1033">
                <a:extLst>
                  <a:ext uri="{FF2B5EF4-FFF2-40B4-BE49-F238E27FC236}">
                    <a16:creationId xmlns:a16="http://schemas.microsoft.com/office/drawing/2014/main" id="{8340B775-BACE-B7DE-EF15-4F38AB4FCC2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92348" y="6642009"/>
                <a:ext cx="3473644" cy="2051545"/>
              </a:xfrm>
              <a:prstGeom prst="rect">
                <a:avLst/>
              </a:prstGeom>
            </p:spPr>
          </p:pic>
          <p:sp>
            <p:nvSpPr>
              <p:cNvPr id="1035" name="TextBox 1034">
                <a:extLst>
                  <a:ext uri="{FF2B5EF4-FFF2-40B4-BE49-F238E27FC236}">
                    <a16:creationId xmlns:a16="http://schemas.microsoft.com/office/drawing/2014/main" id="{012F7F83-AD7E-7F4C-9561-BF74F0871C1F}"/>
                  </a:ext>
                </a:extLst>
              </p:cNvPr>
              <p:cNvSpPr txBox="1"/>
              <p:nvPr/>
            </p:nvSpPr>
            <p:spPr>
              <a:xfrm>
                <a:off x="7438511" y="6672594"/>
                <a:ext cx="647933" cy="369332"/>
              </a:xfrm>
              <a:prstGeom prst="rect">
                <a:avLst/>
              </a:prstGeom>
              <a:noFill/>
            </p:spPr>
            <p:txBody>
              <a:bodyPr wrap="none" rtlCol="0">
                <a:spAutoFit/>
              </a:bodyPr>
              <a:lstStyle/>
              <a:p>
                <a:pPr algn="r"/>
                <a:r>
                  <a:rPr lang="en-US" dirty="0">
                    <a:solidFill>
                      <a:schemeClr val="bg1"/>
                    </a:solidFill>
                  </a:rPr>
                  <a:t>Lidar</a:t>
                </a:r>
              </a:p>
            </p:txBody>
          </p:sp>
          <p:sp>
            <p:nvSpPr>
              <p:cNvPr id="1036" name="TextBox 1035">
                <a:extLst>
                  <a:ext uri="{FF2B5EF4-FFF2-40B4-BE49-F238E27FC236}">
                    <a16:creationId xmlns:a16="http://schemas.microsoft.com/office/drawing/2014/main" id="{3B656305-771E-C61F-B51C-0C89D5CF2713}"/>
                  </a:ext>
                </a:extLst>
              </p:cNvPr>
              <p:cNvSpPr txBox="1"/>
              <p:nvPr/>
            </p:nvSpPr>
            <p:spPr>
              <a:xfrm>
                <a:off x="6104577" y="7884344"/>
                <a:ext cx="1483190" cy="433927"/>
              </a:xfrm>
              <a:prstGeom prst="rect">
                <a:avLst/>
              </a:prstGeom>
              <a:noFill/>
            </p:spPr>
            <p:txBody>
              <a:bodyPr wrap="none" rtlCol="0">
                <a:spAutoFit/>
              </a:bodyPr>
              <a:lstStyle/>
              <a:p>
                <a:pPr algn="r"/>
                <a:r>
                  <a:rPr lang="en-US" b="1" dirty="0"/>
                  <a:t>Cloud Radar</a:t>
                </a:r>
              </a:p>
            </p:txBody>
          </p:sp>
          <p:cxnSp>
            <p:nvCxnSpPr>
              <p:cNvPr id="1037" name="Straight Arrow Connector 1036">
                <a:extLst>
                  <a:ext uri="{FF2B5EF4-FFF2-40B4-BE49-F238E27FC236}">
                    <a16:creationId xmlns:a16="http://schemas.microsoft.com/office/drawing/2014/main" id="{7060B867-7FA0-3CBA-02A2-75499AF41412}"/>
                  </a:ext>
                </a:extLst>
              </p:cNvPr>
              <p:cNvCxnSpPr>
                <a:cxnSpLocks/>
                <a:stCxn id="1036" idx="0"/>
              </p:cNvCxnSpPr>
              <p:nvPr/>
            </p:nvCxnSpPr>
            <p:spPr>
              <a:xfrm flipH="1" flipV="1">
                <a:off x="6526729" y="7424236"/>
                <a:ext cx="319443" cy="4601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33" name="Straight Arrow Connector 1032">
              <a:extLst>
                <a:ext uri="{FF2B5EF4-FFF2-40B4-BE49-F238E27FC236}">
                  <a16:creationId xmlns:a16="http://schemas.microsoft.com/office/drawing/2014/main" id="{2B8A7284-D5C5-7D27-AD42-CBDA5811B5B5}"/>
                </a:ext>
              </a:extLst>
            </p:cNvPr>
            <p:cNvCxnSpPr>
              <a:cxnSpLocks/>
              <a:stCxn id="1035" idx="1"/>
            </p:cNvCxnSpPr>
            <p:nvPr/>
          </p:nvCxnSpPr>
          <p:spPr>
            <a:xfrm flipH="1">
              <a:off x="6521440" y="5187164"/>
              <a:ext cx="451922" cy="38253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1040" name="Footer Placeholder 4">
            <a:extLst>
              <a:ext uri="{FF2B5EF4-FFF2-40B4-BE49-F238E27FC236}">
                <a16:creationId xmlns:a16="http://schemas.microsoft.com/office/drawing/2014/main" id="{C6018D54-3E93-5420-93C8-0C15ED860186}"/>
              </a:ext>
            </a:extLst>
          </p:cNvPr>
          <p:cNvSpPr>
            <a:spLocks noGrp="1"/>
          </p:cNvSpPr>
          <p:nvPr>
            <p:ph type="ftr" sz="quarter" idx="13"/>
          </p:nvPr>
        </p:nvSpPr>
        <p:spPr>
          <a:xfrm>
            <a:off x="1239520" y="6334919"/>
            <a:ext cx="3713480" cy="365125"/>
          </a:xfrm>
        </p:spPr>
        <p:txBody>
          <a:bodyPr/>
          <a:lstStyle/>
          <a:p>
            <a:r>
              <a:rPr lang="en-US"/>
              <a:t>Pre-decisional</a:t>
            </a:r>
            <a:endParaRPr lang="en-US" dirty="0"/>
          </a:p>
        </p:txBody>
      </p:sp>
    </p:spTree>
    <p:extLst>
      <p:ext uri="{BB962C8B-B14F-4D97-AF65-F5344CB8AC3E}">
        <p14:creationId xmlns:p14="http://schemas.microsoft.com/office/powerpoint/2010/main" val="801636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9DC1-00FE-F0B2-0668-3C0BD9FA3C3F}"/>
              </a:ext>
            </a:extLst>
          </p:cNvPr>
          <p:cNvSpPr>
            <a:spLocks noGrp="1"/>
          </p:cNvSpPr>
          <p:nvPr>
            <p:ph type="title"/>
          </p:nvPr>
        </p:nvSpPr>
        <p:spPr>
          <a:xfrm>
            <a:off x="1247503" y="80788"/>
            <a:ext cx="9127069" cy="1325563"/>
          </a:xfrm>
        </p:spPr>
        <p:txBody>
          <a:bodyPr/>
          <a:lstStyle/>
          <a:p>
            <a:r>
              <a:rPr lang="en-US" sz="3600" dirty="0"/>
              <a:t>AOS Architectures after Independent Review Board (IRB) assessment + HQ phase A guidance</a:t>
            </a:r>
          </a:p>
        </p:txBody>
      </p:sp>
      <p:pic>
        <p:nvPicPr>
          <p:cNvPr id="5" name="Picture 4" descr="Map&#10;&#10;Description automatically generated">
            <a:extLst>
              <a:ext uri="{FF2B5EF4-FFF2-40B4-BE49-F238E27FC236}">
                <a16:creationId xmlns:a16="http://schemas.microsoft.com/office/drawing/2014/main" id="{2B08F56F-E41F-E650-F45F-6679F4611485}"/>
              </a:ext>
            </a:extLst>
          </p:cNvPr>
          <p:cNvPicPr>
            <a:picLocks noChangeAspect="1"/>
          </p:cNvPicPr>
          <p:nvPr/>
        </p:nvPicPr>
        <p:blipFill>
          <a:blip r:embed="rId3"/>
          <a:stretch>
            <a:fillRect/>
          </a:stretch>
        </p:blipFill>
        <p:spPr>
          <a:xfrm>
            <a:off x="1368014" y="1668091"/>
            <a:ext cx="4945706" cy="4403164"/>
          </a:xfrm>
          <a:prstGeom prst="roundRect">
            <a:avLst>
              <a:gd name="adj" fmla="val 8594"/>
            </a:avLst>
          </a:prstGeom>
          <a:solidFill>
            <a:srgbClr val="FFFFFF">
              <a:shade val="85000"/>
            </a:srgbClr>
          </a:solidFill>
          <a:ln>
            <a:noFill/>
          </a:ln>
          <a:effectLst/>
        </p:spPr>
      </p:pic>
      <p:sp>
        <p:nvSpPr>
          <p:cNvPr id="11" name="TextBox 10">
            <a:extLst>
              <a:ext uri="{FF2B5EF4-FFF2-40B4-BE49-F238E27FC236}">
                <a16:creationId xmlns:a16="http://schemas.microsoft.com/office/drawing/2014/main" id="{AADB234B-66F3-FC7B-4350-8C54E490B927}"/>
              </a:ext>
            </a:extLst>
          </p:cNvPr>
          <p:cNvSpPr txBox="1"/>
          <p:nvPr/>
        </p:nvSpPr>
        <p:spPr>
          <a:xfrm>
            <a:off x="4955294" y="5562463"/>
            <a:ext cx="1140709" cy="693219"/>
          </a:xfrm>
          <a:prstGeom prst="rect">
            <a:avLst/>
          </a:prstGeom>
          <a:noFill/>
        </p:spPr>
        <p:txBody>
          <a:bodyPr wrap="none" rtlCol="0">
            <a:spAutoFit/>
          </a:bodyPr>
          <a:lstStyle/>
          <a:p>
            <a:pPr algn="r"/>
            <a:r>
              <a:rPr lang="en-US" sz="2300" dirty="0">
                <a:solidFill>
                  <a:schemeClr val="bg1"/>
                </a:solidFill>
              </a:rPr>
              <a:t>MCR</a:t>
            </a:r>
          </a:p>
        </p:txBody>
      </p:sp>
      <p:sp>
        <p:nvSpPr>
          <p:cNvPr id="22" name="TextBox 21">
            <a:extLst>
              <a:ext uri="{FF2B5EF4-FFF2-40B4-BE49-F238E27FC236}">
                <a16:creationId xmlns:a16="http://schemas.microsoft.com/office/drawing/2014/main" id="{DED964D7-E3ED-2F84-5534-CB952222B776}"/>
              </a:ext>
            </a:extLst>
          </p:cNvPr>
          <p:cNvSpPr txBox="1"/>
          <p:nvPr/>
        </p:nvSpPr>
        <p:spPr>
          <a:xfrm>
            <a:off x="1437808" y="5609472"/>
            <a:ext cx="1113318" cy="369332"/>
          </a:xfrm>
          <a:prstGeom prst="rect">
            <a:avLst/>
          </a:prstGeom>
          <a:noFill/>
        </p:spPr>
        <p:txBody>
          <a:bodyPr wrap="none" rtlCol="0">
            <a:spAutoFit/>
          </a:bodyPr>
          <a:lstStyle/>
          <a:p>
            <a:pPr algn="r"/>
            <a:r>
              <a:rPr lang="en-US" dirty="0">
                <a:solidFill>
                  <a:schemeClr val="bg1"/>
                </a:solidFill>
              </a:rPr>
              <a:t>May 2022</a:t>
            </a:r>
          </a:p>
        </p:txBody>
      </p:sp>
      <p:sp>
        <p:nvSpPr>
          <p:cNvPr id="26" name="TextBox 25">
            <a:extLst>
              <a:ext uri="{FF2B5EF4-FFF2-40B4-BE49-F238E27FC236}">
                <a16:creationId xmlns:a16="http://schemas.microsoft.com/office/drawing/2014/main" id="{6F7AD640-462C-8816-AED6-0617FC1090C2}"/>
              </a:ext>
            </a:extLst>
          </p:cNvPr>
          <p:cNvSpPr txBox="1"/>
          <p:nvPr/>
        </p:nvSpPr>
        <p:spPr>
          <a:xfrm>
            <a:off x="4366949" y="3736934"/>
            <a:ext cx="1092799" cy="369332"/>
          </a:xfrm>
          <a:prstGeom prst="rect">
            <a:avLst/>
          </a:prstGeom>
          <a:noFill/>
        </p:spPr>
        <p:txBody>
          <a:bodyPr wrap="none" rtlCol="0">
            <a:spAutoFit/>
          </a:bodyPr>
          <a:lstStyle/>
          <a:p>
            <a:pPr algn="r"/>
            <a:r>
              <a:rPr lang="en-US" sz="1600" dirty="0">
                <a:solidFill>
                  <a:srgbClr val="FFC000"/>
                </a:solidFill>
                <a:latin typeface="Calibri Light" panose="020F0302020204030204" pitchFamily="34" charset="0"/>
                <a:cs typeface="Calibri Light" panose="020F0302020204030204" pitchFamily="34" charset="0"/>
              </a:rPr>
              <a:t>(</a:t>
            </a:r>
            <a:r>
              <a:rPr lang="en-US" sz="1600" dirty="0" err="1">
                <a:solidFill>
                  <a:srgbClr val="FFC000"/>
                </a:solidFill>
                <a:latin typeface="Calibri Light" panose="020F0302020204030204" pitchFamily="34" charset="0"/>
                <a:cs typeface="Calibri Light" panose="020F0302020204030204" pitchFamily="34" charset="0"/>
              </a:rPr>
              <a:t>HAWCSat</a:t>
            </a:r>
            <a:r>
              <a:rPr lang="en-US" dirty="0">
                <a:solidFill>
                  <a:srgbClr val="FFC000"/>
                </a:solidFill>
                <a:latin typeface="Calibri Light" panose="020F0302020204030204" pitchFamily="34" charset="0"/>
                <a:cs typeface="Calibri Light" panose="020F0302020204030204" pitchFamily="34" charset="0"/>
              </a:rPr>
              <a:t>)</a:t>
            </a:r>
          </a:p>
        </p:txBody>
      </p:sp>
      <p:grpSp>
        <p:nvGrpSpPr>
          <p:cNvPr id="14" name="Group 13">
            <a:extLst>
              <a:ext uri="{FF2B5EF4-FFF2-40B4-BE49-F238E27FC236}">
                <a16:creationId xmlns:a16="http://schemas.microsoft.com/office/drawing/2014/main" id="{20BC0A7F-FD27-AC58-42B5-D64B43E5AB8E}"/>
              </a:ext>
            </a:extLst>
          </p:cNvPr>
          <p:cNvGrpSpPr/>
          <p:nvPr/>
        </p:nvGrpSpPr>
        <p:grpSpPr>
          <a:xfrm>
            <a:off x="7210897" y="1722462"/>
            <a:ext cx="4593236" cy="4566658"/>
            <a:chOff x="7210897" y="1722462"/>
            <a:chExt cx="4593236" cy="4566658"/>
          </a:xfrm>
        </p:grpSpPr>
        <p:pic>
          <p:nvPicPr>
            <p:cNvPr id="7" name="Picture 6">
              <a:extLst>
                <a:ext uri="{FF2B5EF4-FFF2-40B4-BE49-F238E27FC236}">
                  <a16:creationId xmlns:a16="http://schemas.microsoft.com/office/drawing/2014/main" id="{3349D371-AE5F-AFA4-3050-4AF6884E0AF6}"/>
                </a:ext>
              </a:extLst>
            </p:cNvPr>
            <p:cNvPicPr>
              <a:picLocks noChangeAspect="1"/>
            </p:cNvPicPr>
            <p:nvPr/>
          </p:nvPicPr>
          <p:blipFill rotWithShape="1">
            <a:blip r:embed="rId4"/>
            <a:srcRect t="3055" b="8626"/>
            <a:stretch/>
          </p:blipFill>
          <p:spPr>
            <a:xfrm>
              <a:off x="7210897" y="1722462"/>
              <a:ext cx="4593236" cy="4364720"/>
            </a:xfrm>
            <a:prstGeom prst="roundRect">
              <a:avLst>
                <a:gd name="adj" fmla="val 8594"/>
              </a:avLst>
            </a:prstGeom>
            <a:solidFill>
              <a:srgbClr val="FFFFFF">
                <a:shade val="85000"/>
              </a:srgbClr>
            </a:solidFill>
            <a:ln>
              <a:noFill/>
            </a:ln>
            <a:effectLst/>
          </p:spPr>
        </p:pic>
        <p:sp>
          <p:nvSpPr>
            <p:cNvPr id="8" name="TextBox 7">
              <a:extLst>
                <a:ext uri="{FF2B5EF4-FFF2-40B4-BE49-F238E27FC236}">
                  <a16:creationId xmlns:a16="http://schemas.microsoft.com/office/drawing/2014/main" id="{C183F983-0D67-C2A5-FD6B-EC880FCE211F}"/>
                </a:ext>
              </a:extLst>
            </p:cNvPr>
            <p:cNvSpPr txBox="1"/>
            <p:nvPr/>
          </p:nvSpPr>
          <p:spPr>
            <a:xfrm>
              <a:off x="10251194" y="5595901"/>
              <a:ext cx="1396702" cy="693219"/>
            </a:xfrm>
            <a:prstGeom prst="rect">
              <a:avLst/>
            </a:prstGeom>
            <a:noFill/>
          </p:spPr>
          <p:txBody>
            <a:bodyPr wrap="none" rtlCol="0">
              <a:spAutoFit/>
            </a:bodyPr>
            <a:lstStyle/>
            <a:p>
              <a:pPr algn="r"/>
              <a:r>
                <a:rPr lang="en-US" sz="2300" dirty="0">
                  <a:solidFill>
                    <a:schemeClr val="bg1"/>
                  </a:solidFill>
                </a:rPr>
                <a:t>KDP-A</a:t>
              </a:r>
            </a:p>
          </p:txBody>
        </p:sp>
        <p:sp>
          <p:nvSpPr>
            <p:cNvPr id="9" name="TextBox 8">
              <a:extLst>
                <a:ext uri="{FF2B5EF4-FFF2-40B4-BE49-F238E27FC236}">
                  <a16:creationId xmlns:a16="http://schemas.microsoft.com/office/drawing/2014/main" id="{E85E739A-6702-C74D-CB0A-C7A19F376719}"/>
                </a:ext>
              </a:extLst>
            </p:cNvPr>
            <p:cNvSpPr txBox="1"/>
            <p:nvPr/>
          </p:nvSpPr>
          <p:spPr>
            <a:xfrm>
              <a:off x="7500671" y="5585710"/>
              <a:ext cx="1011815" cy="369332"/>
            </a:xfrm>
            <a:prstGeom prst="rect">
              <a:avLst/>
            </a:prstGeom>
            <a:noFill/>
          </p:spPr>
          <p:txBody>
            <a:bodyPr wrap="none" rtlCol="0">
              <a:spAutoFit/>
            </a:bodyPr>
            <a:lstStyle/>
            <a:p>
              <a:pPr algn="r"/>
              <a:r>
                <a:rPr lang="en-US" dirty="0">
                  <a:solidFill>
                    <a:schemeClr val="bg1"/>
                  </a:solidFill>
                </a:rPr>
                <a:t>Jan 2023</a:t>
              </a:r>
            </a:p>
          </p:txBody>
        </p:sp>
      </p:grpSp>
      <p:sp>
        <p:nvSpPr>
          <p:cNvPr id="3" name="TextBox 2">
            <a:extLst>
              <a:ext uri="{FF2B5EF4-FFF2-40B4-BE49-F238E27FC236}">
                <a16:creationId xmlns:a16="http://schemas.microsoft.com/office/drawing/2014/main" id="{475FE52B-3996-5DE9-92A6-848FA681C8CF}"/>
              </a:ext>
            </a:extLst>
          </p:cNvPr>
          <p:cNvSpPr txBox="1"/>
          <p:nvPr/>
        </p:nvSpPr>
        <p:spPr>
          <a:xfrm>
            <a:off x="1780714" y="6215500"/>
            <a:ext cx="8779711" cy="400110"/>
          </a:xfrm>
          <a:prstGeom prst="rect">
            <a:avLst/>
          </a:prstGeom>
          <a:noFill/>
        </p:spPr>
        <p:txBody>
          <a:bodyPr wrap="none" rtlCol="0">
            <a:spAutoFit/>
          </a:bodyPr>
          <a:lstStyle/>
          <a:p>
            <a:pPr algn="r"/>
            <a:r>
              <a:rPr lang="en-US" sz="2000" dirty="0"/>
              <a:t>See: https://</a:t>
            </a:r>
            <a:r>
              <a:rPr lang="en-US" sz="2000" dirty="0" err="1"/>
              <a:t>www.nasa.gov</a:t>
            </a:r>
            <a:r>
              <a:rPr lang="en-US" sz="2000" dirty="0"/>
              <a:t>/sites/default/files/atoms/files/</a:t>
            </a:r>
            <a:r>
              <a:rPr lang="en-US" sz="2000" dirty="0" err="1"/>
              <a:t>eso_irb_documents.pdf</a:t>
            </a:r>
            <a:endParaRPr lang="en-US" sz="2000" dirty="0"/>
          </a:p>
        </p:txBody>
      </p:sp>
      <p:sp>
        <p:nvSpPr>
          <p:cNvPr id="6" name="TextBox 5">
            <a:extLst>
              <a:ext uri="{FF2B5EF4-FFF2-40B4-BE49-F238E27FC236}">
                <a16:creationId xmlns:a16="http://schemas.microsoft.com/office/drawing/2014/main" id="{2CED476E-A8AF-6347-93EE-A481F772DF90}"/>
              </a:ext>
            </a:extLst>
          </p:cNvPr>
          <p:cNvSpPr txBox="1"/>
          <p:nvPr/>
        </p:nvSpPr>
        <p:spPr>
          <a:xfrm>
            <a:off x="1817428" y="1344674"/>
            <a:ext cx="4046877" cy="369332"/>
          </a:xfrm>
          <a:prstGeom prst="rect">
            <a:avLst/>
          </a:prstGeom>
          <a:noFill/>
        </p:spPr>
        <p:txBody>
          <a:bodyPr wrap="none" rtlCol="0">
            <a:spAutoFit/>
          </a:bodyPr>
          <a:lstStyle/>
          <a:p>
            <a:pPr algn="r"/>
            <a:r>
              <a:rPr lang="en-US" dirty="0"/>
              <a:t>MCR: Mission Concept Review, May 2022</a:t>
            </a:r>
          </a:p>
        </p:txBody>
      </p:sp>
      <p:pic>
        <p:nvPicPr>
          <p:cNvPr id="12" name="Picture 11" descr="Qr code&#10;&#10;Description automatically generated">
            <a:extLst>
              <a:ext uri="{FF2B5EF4-FFF2-40B4-BE49-F238E27FC236}">
                <a16:creationId xmlns:a16="http://schemas.microsoft.com/office/drawing/2014/main" id="{7931E748-7B00-1125-F301-D68DC494CC2B}"/>
              </a:ext>
            </a:extLst>
          </p:cNvPr>
          <p:cNvPicPr>
            <a:picLocks noChangeAspect="1"/>
          </p:cNvPicPr>
          <p:nvPr/>
        </p:nvPicPr>
        <p:blipFill>
          <a:blip r:embed="rId5"/>
          <a:stretch>
            <a:fillRect/>
          </a:stretch>
        </p:blipFill>
        <p:spPr>
          <a:xfrm>
            <a:off x="10575222" y="6148214"/>
            <a:ext cx="615746" cy="615746"/>
          </a:xfrm>
          <a:prstGeom prst="rect">
            <a:avLst/>
          </a:prstGeom>
        </p:spPr>
      </p:pic>
      <p:grpSp>
        <p:nvGrpSpPr>
          <p:cNvPr id="15" name="Group 14">
            <a:extLst>
              <a:ext uri="{FF2B5EF4-FFF2-40B4-BE49-F238E27FC236}">
                <a16:creationId xmlns:a16="http://schemas.microsoft.com/office/drawing/2014/main" id="{EB57789F-1B77-EE67-D275-42FA4E2CF0D0}"/>
              </a:ext>
            </a:extLst>
          </p:cNvPr>
          <p:cNvGrpSpPr/>
          <p:nvPr/>
        </p:nvGrpSpPr>
        <p:grpSpPr>
          <a:xfrm>
            <a:off x="7668309" y="1722462"/>
            <a:ext cx="4135824" cy="1032032"/>
            <a:chOff x="7668309" y="1722462"/>
            <a:chExt cx="4135824" cy="1032032"/>
          </a:xfrm>
        </p:grpSpPr>
        <p:sp>
          <p:nvSpPr>
            <p:cNvPr id="30" name="Rectangle 29">
              <a:extLst>
                <a:ext uri="{FF2B5EF4-FFF2-40B4-BE49-F238E27FC236}">
                  <a16:creationId xmlns:a16="http://schemas.microsoft.com/office/drawing/2014/main" id="{BA004CD2-37D2-76E0-5BCC-F0ACAFF06127}"/>
                </a:ext>
              </a:extLst>
            </p:cNvPr>
            <p:cNvSpPr/>
            <p:nvPr/>
          </p:nvSpPr>
          <p:spPr>
            <a:xfrm>
              <a:off x="9962058" y="2061275"/>
              <a:ext cx="1842075" cy="693219"/>
            </a:xfrm>
            <a:prstGeom prst="rect">
              <a:avLst/>
            </a:prstGeom>
            <a:solidFill>
              <a:schemeClr val="accent1">
                <a:alpha val="0"/>
              </a:schemeClr>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02C61E9-F1B6-F802-79F0-321E1BF63746}"/>
                </a:ext>
              </a:extLst>
            </p:cNvPr>
            <p:cNvSpPr/>
            <p:nvPr/>
          </p:nvSpPr>
          <p:spPr>
            <a:xfrm>
              <a:off x="7668309" y="2045777"/>
              <a:ext cx="963368" cy="178231"/>
            </a:xfrm>
            <a:prstGeom prst="rect">
              <a:avLst/>
            </a:prstGeom>
            <a:solidFill>
              <a:schemeClr val="accent1">
                <a:alpha val="0"/>
              </a:schemeClr>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0E1504E-EDF2-0D4C-4017-DD58FF1EE547}"/>
                </a:ext>
              </a:extLst>
            </p:cNvPr>
            <p:cNvSpPr/>
            <p:nvPr/>
          </p:nvSpPr>
          <p:spPr>
            <a:xfrm>
              <a:off x="7668309" y="2399031"/>
              <a:ext cx="1011816" cy="178231"/>
            </a:xfrm>
            <a:prstGeom prst="rect">
              <a:avLst/>
            </a:prstGeom>
            <a:solidFill>
              <a:schemeClr val="accent1">
                <a:alpha val="0"/>
              </a:schemeClr>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BA554B8-8973-EF43-2BD5-7B3912FACF15}"/>
                </a:ext>
              </a:extLst>
            </p:cNvPr>
            <p:cNvSpPr txBox="1"/>
            <p:nvPr/>
          </p:nvSpPr>
          <p:spPr>
            <a:xfrm>
              <a:off x="8917269" y="1722462"/>
              <a:ext cx="22736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Key trade studies in Phase A</a:t>
              </a:r>
            </a:p>
          </p:txBody>
        </p:sp>
      </p:grpSp>
      <p:sp>
        <p:nvSpPr>
          <p:cNvPr id="10" name="Footer Placeholder 4">
            <a:extLst>
              <a:ext uri="{FF2B5EF4-FFF2-40B4-BE49-F238E27FC236}">
                <a16:creationId xmlns:a16="http://schemas.microsoft.com/office/drawing/2014/main" id="{9655E527-9B62-42EA-933B-430E0AD3ADD9}"/>
              </a:ext>
            </a:extLst>
          </p:cNvPr>
          <p:cNvSpPr>
            <a:spLocks noGrp="1"/>
          </p:cNvSpPr>
          <p:nvPr>
            <p:ph type="ftr" sz="quarter" idx="13"/>
          </p:nvPr>
        </p:nvSpPr>
        <p:spPr>
          <a:xfrm>
            <a:off x="1199868" y="6433047"/>
            <a:ext cx="3713480" cy="365125"/>
          </a:xfrm>
        </p:spPr>
        <p:txBody>
          <a:bodyPr/>
          <a:lstStyle/>
          <a:p>
            <a:r>
              <a:rPr lang="en-US" dirty="0"/>
              <a:t>Pre-decisional</a:t>
            </a:r>
          </a:p>
        </p:txBody>
      </p:sp>
    </p:spTree>
    <p:extLst>
      <p:ext uri="{BB962C8B-B14F-4D97-AF65-F5344CB8AC3E}">
        <p14:creationId xmlns:p14="http://schemas.microsoft.com/office/powerpoint/2010/main" val="255006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9DC1-00FE-F0B2-0668-3C0BD9FA3C3F}"/>
              </a:ext>
            </a:extLst>
          </p:cNvPr>
          <p:cNvSpPr>
            <a:spLocks noGrp="1"/>
          </p:cNvSpPr>
          <p:nvPr>
            <p:ph type="title"/>
          </p:nvPr>
        </p:nvSpPr>
        <p:spPr>
          <a:xfrm>
            <a:off x="1147388" y="172513"/>
            <a:ext cx="9127069" cy="1325563"/>
          </a:xfrm>
        </p:spPr>
        <p:txBody>
          <a:bodyPr/>
          <a:lstStyle/>
          <a:p>
            <a:r>
              <a:rPr lang="en-US" dirty="0"/>
              <a:t>Elements of potential interest to OBB</a:t>
            </a:r>
          </a:p>
        </p:txBody>
      </p:sp>
      <p:pic>
        <p:nvPicPr>
          <p:cNvPr id="7" name="Picture 6">
            <a:extLst>
              <a:ext uri="{FF2B5EF4-FFF2-40B4-BE49-F238E27FC236}">
                <a16:creationId xmlns:a16="http://schemas.microsoft.com/office/drawing/2014/main" id="{3349D371-AE5F-AFA4-3050-4AF6884E0AF6}"/>
              </a:ext>
            </a:extLst>
          </p:cNvPr>
          <p:cNvPicPr>
            <a:picLocks noChangeAspect="1"/>
          </p:cNvPicPr>
          <p:nvPr/>
        </p:nvPicPr>
        <p:blipFill rotWithShape="1">
          <a:blip r:embed="rId3"/>
          <a:srcRect t="3055" b="8626"/>
          <a:stretch/>
        </p:blipFill>
        <p:spPr>
          <a:xfrm>
            <a:off x="1215695" y="1303755"/>
            <a:ext cx="3476858" cy="3303882"/>
          </a:xfrm>
          <a:prstGeom prst="roundRect">
            <a:avLst>
              <a:gd name="adj" fmla="val 8594"/>
            </a:avLst>
          </a:prstGeom>
          <a:solidFill>
            <a:srgbClr val="FFFFFF">
              <a:shade val="85000"/>
            </a:srgbClr>
          </a:solidFill>
          <a:ln>
            <a:noFill/>
          </a:ln>
          <a:effectLst/>
        </p:spPr>
      </p:pic>
      <p:sp>
        <p:nvSpPr>
          <p:cNvPr id="10" name="TextBox 9">
            <a:extLst>
              <a:ext uri="{FF2B5EF4-FFF2-40B4-BE49-F238E27FC236}">
                <a16:creationId xmlns:a16="http://schemas.microsoft.com/office/drawing/2014/main" id="{A7B1C8F8-9FFD-EAFA-ECDE-5FC330B3063E}"/>
              </a:ext>
            </a:extLst>
          </p:cNvPr>
          <p:cNvSpPr txBox="1"/>
          <p:nvPr/>
        </p:nvSpPr>
        <p:spPr>
          <a:xfrm>
            <a:off x="4776190" y="1530641"/>
            <a:ext cx="7328105" cy="2600712"/>
          </a:xfrm>
          <a:prstGeom prst="rect">
            <a:avLst/>
          </a:prstGeom>
          <a:noFill/>
        </p:spPr>
        <p:txBody>
          <a:bodyPr wrap="square" rtlCol="0">
            <a:spAutoFit/>
          </a:bodyPr>
          <a:lstStyle/>
          <a:p>
            <a:pPr marL="342900" indent="-342900">
              <a:buFont typeface="Arial" panose="020B0604020202020204" pitchFamily="34" charset="0"/>
              <a:buChar char="•"/>
            </a:pPr>
            <a:r>
              <a:rPr lang="en-US" sz="2000" b="1" dirty="0"/>
              <a:t>UV-SWIR multi-angle polarimeter</a:t>
            </a:r>
            <a:r>
              <a:rPr lang="en-US" sz="2000" dirty="0"/>
              <a:t>: simultaneous retrieval of atmospheric column aerosol and ocean optical properties from polar orbit</a:t>
            </a:r>
          </a:p>
          <a:p>
            <a:pPr marL="342900" indent="-342900">
              <a:buFont typeface="Arial" panose="020B0604020202020204" pitchFamily="34" charset="0"/>
              <a:buChar char="•"/>
            </a:pPr>
            <a:r>
              <a:rPr lang="en-US" sz="2000" b="1" dirty="0"/>
              <a:t>Backscatter lidar(s): </a:t>
            </a:r>
            <a:r>
              <a:rPr lang="en-US" sz="2000" dirty="0"/>
              <a:t>the project is considering several options, which may (or may not) be capable of in-water profiles</a:t>
            </a:r>
          </a:p>
          <a:p>
            <a:pPr marL="342900" indent="-342900">
              <a:buFont typeface="Arial" panose="020B0604020202020204" pitchFamily="34" charset="0"/>
              <a:buChar char="•"/>
            </a:pPr>
            <a:r>
              <a:rPr lang="en-US" sz="2000" b="1" dirty="0"/>
              <a:t>Other instruments</a:t>
            </a:r>
            <a:r>
              <a:rPr lang="en-US" sz="2000" dirty="0"/>
              <a:t>: primarily addressing observations of clouds and precipitation</a:t>
            </a:r>
          </a:p>
          <a:p>
            <a:pPr marL="342900" indent="-342900">
              <a:buFont typeface="Arial" panose="020B0604020202020204" pitchFamily="34" charset="0"/>
              <a:buChar char="•"/>
            </a:pPr>
            <a:endParaRPr lang="en-US" sz="2300" dirty="0"/>
          </a:p>
        </p:txBody>
      </p:sp>
      <p:sp>
        <p:nvSpPr>
          <p:cNvPr id="14" name="TextBox 13">
            <a:extLst>
              <a:ext uri="{FF2B5EF4-FFF2-40B4-BE49-F238E27FC236}">
                <a16:creationId xmlns:a16="http://schemas.microsoft.com/office/drawing/2014/main" id="{2A47C7BC-8981-A135-A70F-1550B1705EEB}"/>
              </a:ext>
            </a:extLst>
          </p:cNvPr>
          <p:cNvSpPr txBox="1"/>
          <p:nvPr/>
        </p:nvSpPr>
        <p:spPr>
          <a:xfrm>
            <a:off x="7100772" y="3886657"/>
            <a:ext cx="2678938" cy="646331"/>
          </a:xfrm>
          <a:prstGeom prst="rect">
            <a:avLst/>
          </a:prstGeom>
          <a:noFill/>
        </p:spPr>
        <p:txBody>
          <a:bodyPr wrap="none" rtlCol="0">
            <a:spAutoFit/>
          </a:bodyPr>
          <a:lstStyle/>
          <a:p>
            <a:pPr algn="ctr"/>
            <a:r>
              <a:rPr lang="en-US" b="1" dirty="0"/>
              <a:t>Inclined launch early 2029</a:t>
            </a:r>
          </a:p>
          <a:p>
            <a:pPr algn="ctr"/>
            <a:r>
              <a:rPr lang="en-US" b="1" dirty="0"/>
              <a:t>Polar launch late 2031</a:t>
            </a:r>
          </a:p>
        </p:txBody>
      </p:sp>
      <p:sp>
        <p:nvSpPr>
          <p:cNvPr id="17" name="TextBox 16">
            <a:extLst>
              <a:ext uri="{FF2B5EF4-FFF2-40B4-BE49-F238E27FC236}">
                <a16:creationId xmlns:a16="http://schemas.microsoft.com/office/drawing/2014/main" id="{2B22B0AB-7B31-18C3-EA12-A825E1DB54F9}"/>
              </a:ext>
            </a:extLst>
          </p:cNvPr>
          <p:cNvSpPr txBox="1"/>
          <p:nvPr/>
        </p:nvSpPr>
        <p:spPr>
          <a:xfrm>
            <a:off x="4290644" y="6333986"/>
            <a:ext cx="1655261" cy="446276"/>
          </a:xfrm>
          <a:prstGeom prst="rect">
            <a:avLst/>
          </a:prstGeom>
          <a:noFill/>
        </p:spPr>
        <p:txBody>
          <a:bodyPr wrap="none" rtlCol="0">
            <a:spAutoFit/>
          </a:bodyPr>
          <a:lstStyle/>
          <a:p>
            <a:pPr algn="r"/>
            <a:r>
              <a:rPr lang="en-US" sz="2300" dirty="0">
                <a:solidFill>
                  <a:srgbClr val="FF0000"/>
                </a:solidFill>
              </a:rPr>
              <a:t>We are here</a:t>
            </a:r>
          </a:p>
        </p:txBody>
      </p:sp>
      <p:cxnSp>
        <p:nvCxnSpPr>
          <p:cNvPr id="19" name="Straight Arrow Connector 18">
            <a:extLst>
              <a:ext uri="{FF2B5EF4-FFF2-40B4-BE49-F238E27FC236}">
                <a16:creationId xmlns:a16="http://schemas.microsoft.com/office/drawing/2014/main" id="{F57F5004-0590-E898-5512-6B318E416CB6}"/>
              </a:ext>
            </a:extLst>
          </p:cNvPr>
          <p:cNvCxnSpPr>
            <a:cxnSpLocks/>
          </p:cNvCxnSpPr>
          <p:nvPr/>
        </p:nvCxnSpPr>
        <p:spPr>
          <a:xfrm flipV="1">
            <a:off x="4290644" y="6245162"/>
            <a:ext cx="0" cy="506964"/>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Footer Placeholder 4">
            <a:extLst>
              <a:ext uri="{FF2B5EF4-FFF2-40B4-BE49-F238E27FC236}">
                <a16:creationId xmlns:a16="http://schemas.microsoft.com/office/drawing/2014/main" id="{85AACB33-1DDA-B440-2402-4BE68FE91D37}"/>
              </a:ext>
            </a:extLst>
          </p:cNvPr>
          <p:cNvSpPr>
            <a:spLocks noGrp="1"/>
          </p:cNvSpPr>
          <p:nvPr>
            <p:ph type="ftr" sz="quarter" idx="13"/>
          </p:nvPr>
        </p:nvSpPr>
        <p:spPr>
          <a:xfrm>
            <a:off x="1239520" y="6334919"/>
            <a:ext cx="3713480" cy="365125"/>
          </a:xfrm>
        </p:spPr>
        <p:txBody>
          <a:bodyPr/>
          <a:lstStyle/>
          <a:p>
            <a:r>
              <a:rPr lang="en-US"/>
              <a:t>Pre-decisional</a:t>
            </a:r>
            <a:endParaRPr lang="en-US" dirty="0"/>
          </a:p>
        </p:txBody>
      </p:sp>
      <p:pic>
        <p:nvPicPr>
          <p:cNvPr id="1026" name="Picture 2">
            <a:extLst>
              <a:ext uri="{FF2B5EF4-FFF2-40B4-BE49-F238E27FC236}">
                <a16:creationId xmlns:a16="http://schemas.microsoft.com/office/drawing/2014/main" id="{E492A474-62C3-3776-19B0-04C272C1E2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96" t="5460" r="4329" b="78851"/>
          <a:stretch/>
        </p:blipFill>
        <p:spPr bwMode="auto">
          <a:xfrm>
            <a:off x="1328907" y="4809207"/>
            <a:ext cx="10538530" cy="1304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38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0B55B-2903-504C-8A12-BEF2116664DB}"/>
              </a:ext>
            </a:extLst>
          </p:cNvPr>
          <p:cNvSpPr>
            <a:spLocks noGrp="1"/>
          </p:cNvSpPr>
          <p:nvPr>
            <p:ph type="title"/>
          </p:nvPr>
        </p:nvSpPr>
        <p:spPr/>
        <p:txBody>
          <a:bodyPr/>
          <a:lstStyle/>
          <a:p>
            <a:r>
              <a:rPr lang="en-US" dirty="0"/>
              <a:t>UV-VIS multi-angle polarimeter</a:t>
            </a:r>
          </a:p>
        </p:txBody>
      </p:sp>
      <p:pic>
        <p:nvPicPr>
          <p:cNvPr id="5" name="Content Placeholder 6">
            <a:extLst>
              <a:ext uri="{FF2B5EF4-FFF2-40B4-BE49-F238E27FC236}">
                <a16:creationId xmlns:a16="http://schemas.microsoft.com/office/drawing/2014/main" id="{69F47D73-FA79-0A18-A817-B39BEF31AEBA}"/>
              </a:ext>
            </a:extLst>
          </p:cNvPr>
          <p:cNvPicPr>
            <a:picLocks noChangeAspect="1"/>
          </p:cNvPicPr>
          <p:nvPr/>
        </p:nvPicPr>
        <p:blipFill>
          <a:blip r:embed="rId2"/>
          <a:stretch>
            <a:fillRect/>
          </a:stretch>
        </p:blipFill>
        <p:spPr>
          <a:xfrm>
            <a:off x="8218727" y="1697809"/>
            <a:ext cx="3738156" cy="4351338"/>
          </a:xfrm>
          <a:prstGeom prst="rect">
            <a:avLst/>
          </a:prstGeom>
          <a:ln>
            <a:solidFill>
              <a:schemeClr val="tx1"/>
            </a:solidFill>
          </a:ln>
        </p:spPr>
      </p:pic>
      <p:sp>
        <p:nvSpPr>
          <p:cNvPr id="6" name="Content Placeholder 2">
            <a:extLst>
              <a:ext uri="{FF2B5EF4-FFF2-40B4-BE49-F238E27FC236}">
                <a16:creationId xmlns:a16="http://schemas.microsoft.com/office/drawing/2014/main" id="{D0C3B0F6-9C70-CD8D-858F-0D15EC3CD246}"/>
              </a:ext>
            </a:extLst>
          </p:cNvPr>
          <p:cNvSpPr>
            <a:spLocks noGrp="1"/>
          </p:cNvSpPr>
          <p:nvPr>
            <p:ph sz="half" idx="1"/>
          </p:nvPr>
        </p:nvSpPr>
        <p:spPr>
          <a:xfrm>
            <a:off x="1028700" y="1434987"/>
            <a:ext cx="7122158" cy="4456644"/>
          </a:xfrm>
        </p:spPr>
        <p:txBody>
          <a:bodyPr/>
          <a:lstStyle/>
          <a:p>
            <a:pPr marL="0" indent="0">
              <a:buNone/>
            </a:pPr>
            <a:r>
              <a:rPr lang="en-US" sz="2400" b="1" dirty="0"/>
              <a:t>AOS to procure for AOS-P</a:t>
            </a:r>
          </a:p>
          <a:p>
            <a:pPr marL="0" indent="0">
              <a:spcBef>
                <a:spcPts val="0"/>
              </a:spcBef>
              <a:buNone/>
            </a:pPr>
            <a:r>
              <a:rPr lang="en-US" sz="2000" dirty="0"/>
              <a:t>Passive radiometer with measurement characteristics</a:t>
            </a:r>
          </a:p>
          <a:p>
            <a:pPr marL="401638" indent="-227013">
              <a:spcBef>
                <a:spcPts val="0"/>
              </a:spcBef>
            </a:pPr>
            <a:r>
              <a:rPr lang="en-US" sz="2000" dirty="0"/>
              <a:t>multi-spectral (UV-VIS-NIR-SWIR)</a:t>
            </a:r>
          </a:p>
          <a:p>
            <a:pPr marL="401638" indent="-227013">
              <a:spcBef>
                <a:spcPts val="0"/>
              </a:spcBef>
            </a:pPr>
            <a:r>
              <a:rPr lang="en-US" sz="2000" dirty="0"/>
              <a:t>multi-angle (10-60 views per pixel)</a:t>
            </a:r>
          </a:p>
          <a:p>
            <a:pPr marL="401638" indent="-227013">
              <a:spcBef>
                <a:spcPts val="0"/>
              </a:spcBef>
            </a:pPr>
            <a:r>
              <a:rPr lang="en-US" sz="2000" dirty="0"/>
              <a:t>accurate polarization sensitivity</a:t>
            </a:r>
          </a:p>
          <a:p>
            <a:pPr marL="401638" indent="-227013">
              <a:spcBef>
                <a:spcPts val="0"/>
              </a:spcBef>
            </a:pPr>
            <a:r>
              <a:rPr lang="en-US" sz="2000" dirty="0"/>
              <a:t>500m (baseline) nadir spatial resolution, 300km swath</a:t>
            </a:r>
          </a:p>
        </p:txBody>
      </p:sp>
      <p:sp>
        <p:nvSpPr>
          <p:cNvPr id="7" name="TextBox 6">
            <a:extLst>
              <a:ext uri="{FF2B5EF4-FFF2-40B4-BE49-F238E27FC236}">
                <a16:creationId xmlns:a16="http://schemas.microsoft.com/office/drawing/2014/main" id="{464E950C-6233-8022-92E8-2D21501F8218}"/>
              </a:ext>
            </a:extLst>
          </p:cNvPr>
          <p:cNvSpPr txBox="1"/>
          <p:nvPr/>
        </p:nvSpPr>
        <p:spPr>
          <a:xfrm>
            <a:off x="8290683" y="1173377"/>
            <a:ext cx="3526375" cy="523220"/>
          </a:xfrm>
          <a:prstGeom prst="rect">
            <a:avLst/>
          </a:prstGeom>
          <a:noFill/>
        </p:spPr>
        <p:txBody>
          <a:bodyPr wrap="square" rtlCol="0">
            <a:spAutoFit/>
          </a:bodyPr>
          <a:lstStyle/>
          <a:p>
            <a:pPr algn="ctr"/>
            <a:r>
              <a:rPr lang="en-US" sz="1400" b="1" dirty="0"/>
              <a:t>HARP </a:t>
            </a:r>
            <a:r>
              <a:rPr lang="en-US" sz="1400" b="1" dirty="0" err="1"/>
              <a:t>Cubesat</a:t>
            </a:r>
            <a:r>
              <a:rPr lang="en-US" sz="1400" b="1" dirty="0"/>
              <a:t> RGB imagery, West Africa with Saharan dust, glint, clouds 2020 / 06 / 13</a:t>
            </a:r>
          </a:p>
        </p:txBody>
      </p:sp>
      <p:sp>
        <p:nvSpPr>
          <p:cNvPr id="8" name="TextBox 7">
            <a:extLst>
              <a:ext uri="{FF2B5EF4-FFF2-40B4-BE49-F238E27FC236}">
                <a16:creationId xmlns:a16="http://schemas.microsoft.com/office/drawing/2014/main" id="{7BD017FA-83B3-7C6A-7CF9-6CC8D1BE17E2}"/>
              </a:ext>
            </a:extLst>
          </p:cNvPr>
          <p:cNvSpPr txBox="1"/>
          <p:nvPr/>
        </p:nvSpPr>
        <p:spPr>
          <a:xfrm>
            <a:off x="8218727" y="6069947"/>
            <a:ext cx="3738156" cy="577081"/>
          </a:xfrm>
          <a:prstGeom prst="rect">
            <a:avLst/>
          </a:prstGeom>
          <a:noFill/>
        </p:spPr>
        <p:txBody>
          <a:bodyPr wrap="square" rtlCol="0">
            <a:spAutoFit/>
          </a:bodyPr>
          <a:lstStyle/>
          <a:p>
            <a:r>
              <a:rPr lang="en-US" sz="1050" dirty="0"/>
              <a:t>Not shown are </a:t>
            </a:r>
            <a:r>
              <a:rPr lang="en-US" sz="1050" dirty="0" err="1"/>
              <a:t>hyperangle</a:t>
            </a:r>
            <a:r>
              <a:rPr lang="en-US" sz="1050" dirty="0"/>
              <a:t> and polarimetric data. The AOS polarimeter would have UV, SWIR and better spatial resolution. From: </a:t>
            </a:r>
            <a:r>
              <a:rPr lang="en-US" sz="1050" dirty="0">
                <a:hlinkClick r:id="rId3"/>
              </a:rPr>
              <a:t>https://esi.umbc.edu/hyper-angular-rainbow-polarimeter/</a:t>
            </a:r>
            <a:endParaRPr lang="en-US" sz="1050" dirty="0"/>
          </a:p>
        </p:txBody>
      </p:sp>
      <p:sp>
        <p:nvSpPr>
          <p:cNvPr id="9" name="Rectangle 8">
            <a:extLst>
              <a:ext uri="{FF2B5EF4-FFF2-40B4-BE49-F238E27FC236}">
                <a16:creationId xmlns:a16="http://schemas.microsoft.com/office/drawing/2014/main" id="{DD14BC63-D200-AC87-4838-CF7B1A55D644}"/>
              </a:ext>
            </a:extLst>
          </p:cNvPr>
          <p:cNvSpPr/>
          <p:nvPr/>
        </p:nvSpPr>
        <p:spPr>
          <a:xfrm>
            <a:off x="1028700" y="3349316"/>
            <a:ext cx="7038093" cy="1508105"/>
          </a:xfrm>
          <a:prstGeom prst="rect">
            <a:avLst/>
          </a:prstGeom>
          <a:solidFill>
            <a:schemeClr val="bg1"/>
          </a:solidFill>
          <a:ln>
            <a:solidFill>
              <a:schemeClr val="tx1"/>
            </a:solidFill>
          </a:ln>
        </p:spPr>
        <p:txBody>
          <a:bodyPr wrap="square">
            <a:spAutoFit/>
          </a:bodyPr>
          <a:lstStyle/>
          <a:p>
            <a:pPr algn="ctr"/>
            <a:r>
              <a:rPr lang="en-US" sz="2000" dirty="0"/>
              <a:t>Addresses climate, weather and air quality objectives with measurements of </a:t>
            </a:r>
            <a:r>
              <a:rPr lang="en-US" sz="2000" b="1" dirty="0"/>
              <a:t>cloud</a:t>
            </a:r>
            <a:r>
              <a:rPr lang="en-US" sz="2000" dirty="0"/>
              <a:t> and </a:t>
            </a:r>
            <a:r>
              <a:rPr lang="en-US" sz="2000" b="1" dirty="0"/>
              <a:t>aerosol</a:t>
            </a:r>
            <a:r>
              <a:rPr lang="en-US" sz="2000" dirty="0"/>
              <a:t> properties</a:t>
            </a:r>
          </a:p>
          <a:p>
            <a:pPr algn="ctr"/>
            <a:r>
              <a:rPr lang="en-US" sz="2000" dirty="0">
                <a:solidFill>
                  <a:srgbClr val="FF0000"/>
                </a:solidFill>
              </a:rPr>
              <a:t>Ocean optical properties retrieved as a byproduct</a:t>
            </a:r>
          </a:p>
          <a:p>
            <a:pPr algn="ctr"/>
            <a:r>
              <a:rPr lang="en-US" sz="1600" dirty="0"/>
              <a:t>Typically retrieve 12-15 parameters describing aerosol properties, </a:t>
            </a:r>
            <a:r>
              <a:rPr lang="en-US" sz="1600" b="1" dirty="0"/>
              <a:t>ocean surface wind speed</a:t>
            </a:r>
            <a:r>
              <a:rPr lang="en-US" sz="1600" dirty="0"/>
              <a:t>, in-water properties like </a:t>
            </a:r>
            <a:r>
              <a:rPr lang="en-US" sz="1600" b="1" dirty="0" err="1"/>
              <a:t>Chl</a:t>
            </a:r>
            <a:r>
              <a:rPr lang="en-US" sz="1600" b="1" dirty="0"/>
              <a:t>-a</a:t>
            </a:r>
            <a:r>
              <a:rPr lang="en-US" sz="1600" dirty="0"/>
              <a:t> and </a:t>
            </a:r>
            <a:r>
              <a:rPr lang="en-US" sz="1600" b="1" dirty="0" err="1"/>
              <a:t>a</a:t>
            </a:r>
            <a:r>
              <a:rPr lang="en-US" sz="1600" b="1" baseline="-25000" dirty="0" err="1"/>
              <a:t>ph</a:t>
            </a:r>
            <a:r>
              <a:rPr lang="en-US" sz="1600" b="1" dirty="0"/>
              <a:t>, </a:t>
            </a:r>
            <a:r>
              <a:rPr lang="en-US" sz="1600" b="1" dirty="0" err="1"/>
              <a:t>a</a:t>
            </a:r>
            <a:r>
              <a:rPr lang="en-US" sz="1600" b="1" baseline="-25000" dirty="0" err="1"/>
              <a:t>dg</a:t>
            </a:r>
            <a:r>
              <a:rPr lang="en-US" sz="1600" b="1" dirty="0"/>
              <a:t>, </a:t>
            </a:r>
            <a:r>
              <a:rPr lang="en-US" sz="1600" b="1" dirty="0" err="1"/>
              <a:t>b</a:t>
            </a:r>
            <a:r>
              <a:rPr lang="en-US" sz="1600" b="1" baseline="-25000" dirty="0" err="1"/>
              <a:t>bp</a:t>
            </a:r>
            <a:r>
              <a:rPr lang="en-US" sz="1600" b="1" dirty="0"/>
              <a:t> B</a:t>
            </a:r>
            <a:r>
              <a:rPr lang="en-US" sz="1600" b="1" baseline="-25000" dirty="0"/>
              <a:t>p </a:t>
            </a:r>
            <a:r>
              <a:rPr lang="en-US" sz="1600" b="1" dirty="0"/>
              <a:t>in coastal areas</a:t>
            </a:r>
            <a:endParaRPr lang="en-US" sz="1600" b="1" baseline="-25000" dirty="0"/>
          </a:p>
        </p:txBody>
      </p:sp>
      <p:sp>
        <p:nvSpPr>
          <p:cNvPr id="10" name="TextBox 9">
            <a:extLst>
              <a:ext uri="{FF2B5EF4-FFF2-40B4-BE49-F238E27FC236}">
                <a16:creationId xmlns:a16="http://schemas.microsoft.com/office/drawing/2014/main" id="{69F91FC1-DCAE-35C6-317D-F89F9FAC0E3E}"/>
              </a:ext>
            </a:extLst>
          </p:cNvPr>
          <p:cNvSpPr txBox="1"/>
          <p:nvPr/>
        </p:nvSpPr>
        <p:spPr>
          <a:xfrm>
            <a:off x="5722706" y="2167382"/>
            <a:ext cx="2134901" cy="646331"/>
          </a:xfrm>
          <a:prstGeom prst="rect">
            <a:avLst/>
          </a:prstGeom>
          <a:noFill/>
        </p:spPr>
        <p:txBody>
          <a:bodyPr wrap="square" rtlCol="0">
            <a:spAutoFit/>
          </a:bodyPr>
          <a:lstStyle/>
          <a:p>
            <a:pPr algn="r"/>
            <a:r>
              <a:rPr lang="en-US" dirty="0">
                <a:solidFill>
                  <a:srgbClr val="0F76C1"/>
                </a:solidFill>
              </a:rPr>
              <a:t>Animation through multi-angle views</a:t>
            </a:r>
          </a:p>
        </p:txBody>
      </p:sp>
      <p:cxnSp>
        <p:nvCxnSpPr>
          <p:cNvPr id="11" name="Straight Arrow Connector 10">
            <a:extLst>
              <a:ext uri="{FF2B5EF4-FFF2-40B4-BE49-F238E27FC236}">
                <a16:creationId xmlns:a16="http://schemas.microsoft.com/office/drawing/2014/main" id="{FDC07022-E1CA-DA7A-7799-C5102E390B69}"/>
              </a:ext>
            </a:extLst>
          </p:cNvPr>
          <p:cNvCxnSpPr/>
          <p:nvPr/>
        </p:nvCxnSpPr>
        <p:spPr>
          <a:xfrm>
            <a:off x="5260369" y="2499772"/>
            <a:ext cx="2890489" cy="0"/>
          </a:xfrm>
          <a:prstGeom prst="straightConnector1">
            <a:avLst/>
          </a:prstGeom>
          <a:ln>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3" name="Footer Placeholder 4">
            <a:extLst>
              <a:ext uri="{FF2B5EF4-FFF2-40B4-BE49-F238E27FC236}">
                <a16:creationId xmlns:a16="http://schemas.microsoft.com/office/drawing/2014/main" id="{11E443E3-C884-B454-B3DD-3107E237C2DB}"/>
              </a:ext>
            </a:extLst>
          </p:cNvPr>
          <p:cNvSpPr>
            <a:spLocks noGrp="1"/>
          </p:cNvSpPr>
          <p:nvPr>
            <p:ph type="ftr" sz="quarter" idx="13"/>
          </p:nvPr>
        </p:nvSpPr>
        <p:spPr>
          <a:xfrm>
            <a:off x="1239520" y="6334919"/>
            <a:ext cx="3713480" cy="365125"/>
          </a:xfrm>
        </p:spPr>
        <p:txBody>
          <a:bodyPr/>
          <a:lstStyle/>
          <a:p>
            <a:r>
              <a:rPr lang="en-US"/>
              <a:t>Pre-decisional</a:t>
            </a:r>
            <a:endParaRPr lang="en-US" dirty="0"/>
          </a:p>
        </p:txBody>
      </p:sp>
      <p:sp>
        <p:nvSpPr>
          <p:cNvPr id="12" name="TextBox 11">
            <a:extLst>
              <a:ext uri="{FF2B5EF4-FFF2-40B4-BE49-F238E27FC236}">
                <a16:creationId xmlns:a16="http://schemas.microsoft.com/office/drawing/2014/main" id="{C249E8B1-1BFA-FE42-24AF-BE436539971B}"/>
              </a:ext>
            </a:extLst>
          </p:cNvPr>
          <p:cNvSpPr txBox="1"/>
          <p:nvPr/>
        </p:nvSpPr>
        <p:spPr>
          <a:xfrm>
            <a:off x="4913327" y="5158159"/>
            <a:ext cx="3211273" cy="1200329"/>
          </a:xfrm>
          <a:prstGeom prst="rect">
            <a:avLst/>
          </a:prstGeom>
          <a:noFill/>
        </p:spPr>
        <p:txBody>
          <a:bodyPr wrap="square" rtlCol="0">
            <a:spAutoFit/>
          </a:bodyPr>
          <a:lstStyle/>
          <a:p>
            <a:r>
              <a:rPr lang="en-US" sz="1600" b="1" dirty="0"/>
              <a:t>Algorithms</a:t>
            </a:r>
            <a:r>
              <a:rPr lang="en-US" sz="1600" dirty="0"/>
              <a:t>: </a:t>
            </a:r>
          </a:p>
          <a:p>
            <a:r>
              <a:rPr lang="en-US" sz="1400" dirty="0"/>
              <a:t>GRASP: 10.5194/essd-12-3573-2020</a:t>
            </a:r>
          </a:p>
          <a:p>
            <a:r>
              <a:rPr lang="en-US" sz="1400" dirty="0"/>
              <a:t>MAPP: 10.1364/AO.57.002394</a:t>
            </a:r>
          </a:p>
          <a:p>
            <a:r>
              <a:rPr lang="en-US" sz="1400" dirty="0" err="1"/>
              <a:t>RemoTAP</a:t>
            </a:r>
            <a:r>
              <a:rPr lang="en-US" sz="1400" dirty="0"/>
              <a:t>: 10.5194/amt-2019-287</a:t>
            </a:r>
          </a:p>
          <a:p>
            <a:r>
              <a:rPr lang="en-US" sz="1400" dirty="0" err="1"/>
              <a:t>fastMAPOL</a:t>
            </a:r>
            <a:r>
              <a:rPr lang="en-US" sz="1400" dirty="0"/>
              <a:t>: 10.5194/amt-2020-507</a:t>
            </a:r>
          </a:p>
        </p:txBody>
      </p:sp>
      <p:pic>
        <p:nvPicPr>
          <p:cNvPr id="13" name="Picture 12" descr="Website&#10;&#10;Description automatically generated">
            <a:extLst>
              <a:ext uri="{FF2B5EF4-FFF2-40B4-BE49-F238E27FC236}">
                <a16:creationId xmlns:a16="http://schemas.microsoft.com/office/drawing/2014/main" id="{21202A97-C624-7436-63B4-C813ACEDF701}"/>
              </a:ext>
            </a:extLst>
          </p:cNvPr>
          <p:cNvPicPr>
            <a:picLocks noChangeAspect="1"/>
          </p:cNvPicPr>
          <p:nvPr/>
        </p:nvPicPr>
        <p:blipFill>
          <a:blip r:embed="rId4"/>
          <a:stretch>
            <a:fillRect/>
          </a:stretch>
        </p:blipFill>
        <p:spPr>
          <a:xfrm>
            <a:off x="3096260" y="5121358"/>
            <a:ext cx="1589747" cy="1509228"/>
          </a:xfrm>
          <a:prstGeom prst="rect">
            <a:avLst/>
          </a:prstGeom>
        </p:spPr>
      </p:pic>
      <p:sp>
        <p:nvSpPr>
          <p:cNvPr id="14" name="TextBox 13">
            <a:extLst>
              <a:ext uri="{FF2B5EF4-FFF2-40B4-BE49-F238E27FC236}">
                <a16:creationId xmlns:a16="http://schemas.microsoft.com/office/drawing/2014/main" id="{C64797B3-4670-3939-2317-8E4243F394D6}"/>
              </a:ext>
            </a:extLst>
          </p:cNvPr>
          <p:cNvSpPr txBox="1"/>
          <p:nvPr/>
        </p:nvSpPr>
        <p:spPr>
          <a:xfrm>
            <a:off x="888875" y="5250493"/>
            <a:ext cx="2282508" cy="1015663"/>
          </a:xfrm>
          <a:prstGeom prst="rect">
            <a:avLst/>
          </a:prstGeom>
          <a:noFill/>
        </p:spPr>
        <p:txBody>
          <a:bodyPr wrap="square" rtlCol="0">
            <a:spAutoFit/>
          </a:bodyPr>
          <a:lstStyle/>
          <a:p>
            <a:pPr algn="ctr"/>
            <a:r>
              <a:rPr lang="en-US" sz="2000" dirty="0"/>
              <a:t>PACE will be the polarimeter pathfinder for AOS</a:t>
            </a:r>
          </a:p>
        </p:txBody>
      </p:sp>
    </p:spTree>
    <p:extLst>
      <p:ext uri="{BB962C8B-B14F-4D97-AF65-F5344CB8AC3E}">
        <p14:creationId xmlns:p14="http://schemas.microsoft.com/office/powerpoint/2010/main" val="1715926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6795DF0-1B64-D742-F398-66BC291570A7}"/>
              </a:ext>
            </a:extLst>
          </p:cNvPr>
          <p:cNvSpPr txBox="1">
            <a:spLocks/>
          </p:cNvSpPr>
          <p:nvPr/>
        </p:nvSpPr>
        <p:spPr>
          <a:xfrm>
            <a:off x="1129856" y="272098"/>
            <a:ext cx="10749216" cy="7270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rgbClr val="0070C0"/>
                </a:solidFill>
                <a:latin typeface="Calibri" panose="020F0502020204030204" pitchFamily="34" charset="0"/>
                <a:ea typeface="+mj-ea"/>
                <a:cs typeface="Calibri" panose="020F0502020204030204" pitchFamily="34" charset="0"/>
              </a:defRPr>
            </a:lvl1pPr>
          </a:lstStyle>
          <a:p>
            <a:r>
              <a:rPr lang="en-US" sz="3600" dirty="0"/>
              <a:t>Lidar provides profiles + day/night observations</a:t>
            </a:r>
          </a:p>
        </p:txBody>
      </p:sp>
      <p:sp>
        <p:nvSpPr>
          <p:cNvPr id="5" name="TextBox 4">
            <a:extLst>
              <a:ext uri="{FF2B5EF4-FFF2-40B4-BE49-F238E27FC236}">
                <a16:creationId xmlns:a16="http://schemas.microsoft.com/office/drawing/2014/main" id="{76FE6F6A-2A01-81E3-9C08-D95E4FD7EDE9}"/>
              </a:ext>
            </a:extLst>
          </p:cNvPr>
          <p:cNvSpPr txBox="1"/>
          <p:nvPr/>
        </p:nvSpPr>
        <p:spPr>
          <a:xfrm>
            <a:off x="10188702" y="1458331"/>
            <a:ext cx="2376401" cy="1154162"/>
          </a:xfrm>
          <a:prstGeom prst="rect">
            <a:avLst/>
          </a:prstGeom>
          <a:noFill/>
        </p:spPr>
        <p:txBody>
          <a:bodyPr wrap="square" rtlCol="0">
            <a:spAutoFit/>
          </a:bodyPr>
          <a:lstStyle/>
          <a:p>
            <a:r>
              <a:rPr lang="en-US" sz="2300" dirty="0"/>
              <a:t>Simulated daytime conditions</a:t>
            </a:r>
          </a:p>
        </p:txBody>
      </p:sp>
      <p:grpSp>
        <p:nvGrpSpPr>
          <p:cNvPr id="6" name="Group 5">
            <a:extLst>
              <a:ext uri="{FF2B5EF4-FFF2-40B4-BE49-F238E27FC236}">
                <a16:creationId xmlns:a16="http://schemas.microsoft.com/office/drawing/2014/main" id="{60296A7C-1812-A818-2257-D20968319D86}"/>
              </a:ext>
            </a:extLst>
          </p:cNvPr>
          <p:cNvGrpSpPr/>
          <p:nvPr/>
        </p:nvGrpSpPr>
        <p:grpSpPr>
          <a:xfrm>
            <a:off x="1383354" y="1496277"/>
            <a:ext cx="8746119" cy="5201350"/>
            <a:chOff x="325185" y="844011"/>
            <a:chExt cx="10132541" cy="6333064"/>
          </a:xfrm>
        </p:grpSpPr>
        <p:grpSp>
          <p:nvGrpSpPr>
            <p:cNvPr id="7" name="Group 6">
              <a:extLst>
                <a:ext uri="{FF2B5EF4-FFF2-40B4-BE49-F238E27FC236}">
                  <a16:creationId xmlns:a16="http://schemas.microsoft.com/office/drawing/2014/main" id="{72A53BC1-E9B3-79DD-B32C-8A49354B77FD}"/>
                </a:ext>
              </a:extLst>
            </p:cNvPr>
            <p:cNvGrpSpPr/>
            <p:nvPr/>
          </p:nvGrpSpPr>
          <p:grpSpPr>
            <a:xfrm>
              <a:off x="325185" y="844011"/>
              <a:ext cx="10132541" cy="6333064"/>
              <a:chOff x="0" y="957453"/>
              <a:chExt cx="10383232" cy="6333064"/>
            </a:xfrm>
          </p:grpSpPr>
          <p:sp>
            <p:nvSpPr>
              <p:cNvPr id="11" name="Rectangle 10">
                <a:extLst>
                  <a:ext uri="{FF2B5EF4-FFF2-40B4-BE49-F238E27FC236}">
                    <a16:creationId xmlns:a16="http://schemas.microsoft.com/office/drawing/2014/main" id="{B9EFDD95-7A98-CD41-F08F-4424AF4E40DA}"/>
                  </a:ext>
                </a:extLst>
              </p:cNvPr>
              <p:cNvSpPr/>
              <p:nvPr/>
            </p:nvSpPr>
            <p:spPr>
              <a:xfrm>
                <a:off x="0" y="957453"/>
                <a:ext cx="10383232" cy="5836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61EBE4B0-127E-4F6C-BFAC-B9586CAC794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316" y="1147952"/>
                <a:ext cx="4904534" cy="2497366"/>
              </a:xfrm>
              <a:prstGeom prst="rect">
                <a:avLst/>
              </a:prstGeom>
            </p:spPr>
          </p:pic>
          <p:pic>
            <p:nvPicPr>
              <p:cNvPr id="18" name="Picture 17" descr="Graphical user interface, chart&#10;&#10;Description automatically generated">
                <a:extLst>
                  <a:ext uri="{FF2B5EF4-FFF2-40B4-BE49-F238E27FC236}">
                    <a16:creationId xmlns:a16="http://schemas.microsoft.com/office/drawing/2014/main" id="{69CB0D81-91D6-3578-993B-75550A7DA88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93142" y="1160787"/>
                <a:ext cx="4893715" cy="2497367"/>
              </a:xfrm>
              <a:prstGeom prst="rect">
                <a:avLst/>
              </a:prstGeom>
            </p:spPr>
          </p:pic>
          <p:pic>
            <p:nvPicPr>
              <p:cNvPr id="21" name="Picture 20" descr="Chart&#10;&#10;Description automatically generated">
                <a:extLst>
                  <a:ext uri="{FF2B5EF4-FFF2-40B4-BE49-F238E27FC236}">
                    <a16:creationId xmlns:a16="http://schemas.microsoft.com/office/drawing/2014/main" id="{324A729A-4193-D834-2C61-4A482EC433B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3904667"/>
                <a:ext cx="4988560" cy="2525494"/>
              </a:xfrm>
              <a:prstGeom prst="rect">
                <a:avLst/>
              </a:prstGeom>
            </p:spPr>
          </p:pic>
          <p:pic>
            <p:nvPicPr>
              <p:cNvPr id="24" name="Picture 23" descr="A picture containing chart&#10;&#10;Description automatically generated">
                <a:extLst>
                  <a:ext uri="{FF2B5EF4-FFF2-40B4-BE49-F238E27FC236}">
                    <a16:creationId xmlns:a16="http://schemas.microsoft.com/office/drawing/2014/main" id="{8C5C85ED-4C99-6D31-70E1-80AAB11560E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357582" y="3879268"/>
                <a:ext cx="4964834" cy="2541724"/>
              </a:xfrm>
              <a:prstGeom prst="rect">
                <a:avLst/>
              </a:prstGeom>
            </p:spPr>
          </p:pic>
          <p:sp>
            <p:nvSpPr>
              <p:cNvPr id="25" name="TextBox 24">
                <a:extLst>
                  <a:ext uri="{FF2B5EF4-FFF2-40B4-BE49-F238E27FC236}">
                    <a16:creationId xmlns:a16="http://schemas.microsoft.com/office/drawing/2014/main" id="{36B6B9FB-B107-B9AD-821A-F6C5B59F825B}"/>
                  </a:ext>
                </a:extLst>
              </p:cNvPr>
              <p:cNvSpPr txBox="1"/>
              <p:nvPr/>
            </p:nvSpPr>
            <p:spPr>
              <a:xfrm>
                <a:off x="704265" y="2251353"/>
                <a:ext cx="2104731" cy="449692"/>
              </a:xfrm>
              <a:prstGeom prst="rect">
                <a:avLst/>
              </a:prstGeom>
              <a:noFill/>
            </p:spPr>
            <p:txBody>
              <a:bodyPr wrap="square" rtlCol="0">
                <a:spAutoFit/>
              </a:bodyPr>
              <a:lstStyle/>
              <a:p>
                <a:r>
                  <a:rPr lang="en-US" dirty="0">
                    <a:solidFill>
                      <a:schemeClr val="bg1"/>
                    </a:solidFill>
                  </a:rPr>
                  <a:t>Cirrus Clouds</a:t>
                </a:r>
              </a:p>
            </p:txBody>
          </p:sp>
          <p:sp>
            <p:nvSpPr>
              <p:cNvPr id="26" name="TextBox 25">
                <a:extLst>
                  <a:ext uri="{FF2B5EF4-FFF2-40B4-BE49-F238E27FC236}">
                    <a16:creationId xmlns:a16="http://schemas.microsoft.com/office/drawing/2014/main" id="{E46109A8-ADD2-FA6A-EB22-57A15ACBE929}"/>
                  </a:ext>
                </a:extLst>
              </p:cNvPr>
              <p:cNvSpPr txBox="1"/>
              <p:nvPr/>
            </p:nvSpPr>
            <p:spPr>
              <a:xfrm>
                <a:off x="5999192" y="957453"/>
                <a:ext cx="3041816" cy="369332"/>
              </a:xfrm>
              <a:prstGeom prst="rect">
                <a:avLst/>
              </a:prstGeom>
              <a:solidFill>
                <a:schemeClr val="bg1"/>
              </a:solidFill>
            </p:spPr>
            <p:txBody>
              <a:bodyPr wrap="square" rtlCol="0">
                <a:spAutoFit/>
              </a:bodyPr>
              <a:lstStyle/>
              <a:p>
                <a:pPr algn="ctr"/>
                <a:r>
                  <a:rPr lang="en-US" dirty="0"/>
                  <a:t>         CALIPSO Simulation      </a:t>
                </a:r>
              </a:p>
            </p:txBody>
          </p:sp>
          <p:sp>
            <p:nvSpPr>
              <p:cNvPr id="27" name="TextBox 26">
                <a:extLst>
                  <a:ext uri="{FF2B5EF4-FFF2-40B4-BE49-F238E27FC236}">
                    <a16:creationId xmlns:a16="http://schemas.microsoft.com/office/drawing/2014/main" id="{795416B2-42FD-6CA3-DFE9-1960EB8A5954}"/>
                  </a:ext>
                </a:extLst>
              </p:cNvPr>
              <p:cNvSpPr txBox="1"/>
              <p:nvPr/>
            </p:nvSpPr>
            <p:spPr>
              <a:xfrm>
                <a:off x="629936" y="3601033"/>
                <a:ext cx="3590671" cy="449692"/>
              </a:xfrm>
              <a:prstGeom prst="rect">
                <a:avLst/>
              </a:prstGeom>
              <a:solidFill>
                <a:schemeClr val="bg1"/>
              </a:solidFill>
            </p:spPr>
            <p:txBody>
              <a:bodyPr wrap="square" rtlCol="0">
                <a:spAutoFit/>
              </a:bodyPr>
              <a:lstStyle/>
              <a:p>
                <a:pPr algn="ctr"/>
                <a:r>
                  <a:rPr lang="en-US" dirty="0"/>
                  <a:t>Backscatter Lidar Simulation</a:t>
                </a:r>
              </a:p>
            </p:txBody>
          </p:sp>
          <p:sp>
            <p:nvSpPr>
              <p:cNvPr id="28" name="TextBox 27">
                <a:extLst>
                  <a:ext uri="{FF2B5EF4-FFF2-40B4-BE49-F238E27FC236}">
                    <a16:creationId xmlns:a16="http://schemas.microsoft.com/office/drawing/2014/main" id="{EB7F5A58-E102-AE54-A69A-299892017644}"/>
                  </a:ext>
                </a:extLst>
              </p:cNvPr>
              <p:cNvSpPr txBox="1"/>
              <p:nvPr/>
            </p:nvSpPr>
            <p:spPr>
              <a:xfrm>
                <a:off x="6046692" y="3715936"/>
                <a:ext cx="3210312" cy="369332"/>
              </a:xfrm>
              <a:prstGeom prst="rect">
                <a:avLst/>
              </a:prstGeom>
              <a:solidFill>
                <a:schemeClr val="bg1"/>
              </a:solidFill>
            </p:spPr>
            <p:txBody>
              <a:bodyPr wrap="square" rtlCol="0">
                <a:spAutoFit/>
              </a:bodyPr>
              <a:lstStyle/>
              <a:p>
                <a:pPr algn="ctr"/>
                <a:r>
                  <a:rPr lang="en-US" dirty="0"/>
                  <a:t>        HSRL Simulation          </a:t>
                </a:r>
              </a:p>
            </p:txBody>
          </p:sp>
          <p:sp>
            <p:nvSpPr>
              <p:cNvPr id="29" name="TextBox 28">
                <a:extLst>
                  <a:ext uri="{FF2B5EF4-FFF2-40B4-BE49-F238E27FC236}">
                    <a16:creationId xmlns:a16="http://schemas.microsoft.com/office/drawing/2014/main" id="{A524C3C7-0CEE-1EDC-2959-E84DDA2C13B1}"/>
                  </a:ext>
                </a:extLst>
              </p:cNvPr>
              <p:cNvSpPr txBox="1"/>
              <p:nvPr/>
            </p:nvSpPr>
            <p:spPr>
              <a:xfrm>
                <a:off x="736283" y="1304769"/>
                <a:ext cx="2521272" cy="449692"/>
              </a:xfrm>
              <a:prstGeom prst="rect">
                <a:avLst/>
              </a:prstGeom>
              <a:noFill/>
            </p:spPr>
            <p:txBody>
              <a:bodyPr wrap="square" rtlCol="0">
                <a:spAutoFit/>
              </a:bodyPr>
              <a:lstStyle/>
              <a:p>
                <a:r>
                  <a:rPr lang="en-US" dirty="0">
                    <a:solidFill>
                      <a:schemeClr val="bg1"/>
                    </a:solidFill>
                  </a:rPr>
                  <a:t>Suborbital data</a:t>
                </a:r>
              </a:p>
            </p:txBody>
          </p:sp>
          <p:sp>
            <p:nvSpPr>
              <p:cNvPr id="30" name="TextBox 29">
                <a:extLst>
                  <a:ext uri="{FF2B5EF4-FFF2-40B4-BE49-F238E27FC236}">
                    <a16:creationId xmlns:a16="http://schemas.microsoft.com/office/drawing/2014/main" id="{92512DFC-76D1-D0A8-0292-C69648193962}"/>
                  </a:ext>
                </a:extLst>
              </p:cNvPr>
              <p:cNvSpPr txBox="1"/>
              <p:nvPr/>
            </p:nvSpPr>
            <p:spPr>
              <a:xfrm>
                <a:off x="2175966" y="6803351"/>
                <a:ext cx="6746811" cy="487166"/>
              </a:xfrm>
              <a:prstGeom prst="rect">
                <a:avLst/>
              </a:prstGeom>
              <a:noFill/>
            </p:spPr>
            <p:txBody>
              <a:bodyPr wrap="square" rtlCol="0">
                <a:spAutoFit/>
              </a:bodyPr>
              <a:lstStyle/>
              <a:p>
                <a:r>
                  <a:rPr lang="en-US" sz="2000" dirty="0"/>
                  <a:t>Simulations produced by ACCP Lidar Working Group</a:t>
                </a:r>
              </a:p>
            </p:txBody>
          </p:sp>
        </p:grpSp>
        <p:sp>
          <p:nvSpPr>
            <p:cNvPr id="8" name="Up Arrow 7">
              <a:extLst>
                <a:ext uri="{FF2B5EF4-FFF2-40B4-BE49-F238E27FC236}">
                  <a16:creationId xmlns:a16="http://schemas.microsoft.com/office/drawing/2014/main" id="{206B135B-14CB-51B2-2A04-381BB9B53DFC}"/>
                </a:ext>
              </a:extLst>
            </p:cNvPr>
            <p:cNvSpPr/>
            <p:nvPr/>
          </p:nvSpPr>
          <p:spPr>
            <a:xfrm>
              <a:off x="1580921" y="1839817"/>
              <a:ext cx="181779" cy="369066"/>
            </a:xfrm>
            <a:prstGeom prst="upArrow">
              <a:avLst>
                <a:gd name="adj1" fmla="val 50000"/>
                <a:gd name="adj2"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a:extLst>
                <a:ext uri="{FF2B5EF4-FFF2-40B4-BE49-F238E27FC236}">
                  <a16:creationId xmlns:a16="http://schemas.microsoft.com/office/drawing/2014/main" id="{2A59AA66-3342-E07A-7D1D-A0840FB54709}"/>
                </a:ext>
              </a:extLst>
            </p:cNvPr>
            <p:cNvSpPr/>
            <p:nvPr/>
          </p:nvSpPr>
          <p:spPr>
            <a:xfrm rot="10800000">
              <a:off x="3066362" y="2609161"/>
              <a:ext cx="181779" cy="369066"/>
            </a:xfrm>
            <a:prstGeom prst="upArrow">
              <a:avLst>
                <a:gd name="adj1" fmla="val 50000"/>
                <a:gd name="adj2"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EA12FCA-C3F0-E1E6-ED0B-C854C7732ED8}"/>
                </a:ext>
              </a:extLst>
            </p:cNvPr>
            <p:cNvSpPr txBox="1"/>
            <p:nvPr/>
          </p:nvSpPr>
          <p:spPr>
            <a:xfrm>
              <a:off x="2563991" y="2279295"/>
              <a:ext cx="2188243" cy="449692"/>
            </a:xfrm>
            <a:prstGeom prst="rect">
              <a:avLst/>
            </a:prstGeom>
            <a:noFill/>
          </p:spPr>
          <p:txBody>
            <a:bodyPr wrap="square" rtlCol="0">
              <a:spAutoFit/>
            </a:bodyPr>
            <a:lstStyle/>
            <a:p>
              <a:r>
                <a:rPr lang="en-US" dirty="0">
                  <a:solidFill>
                    <a:schemeClr val="bg1"/>
                  </a:solidFill>
                </a:rPr>
                <a:t>Aerosol Layer</a:t>
              </a:r>
            </a:p>
          </p:txBody>
        </p:sp>
      </p:grpSp>
      <p:sp>
        <p:nvSpPr>
          <p:cNvPr id="31" name="TextBox 30">
            <a:extLst>
              <a:ext uri="{FF2B5EF4-FFF2-40B4-BE49-F238E27FC236}">
                <a16:creationId xmlns:a16="http://schemas.microsoft.com/office/drawing/2014/main" id="{5E11D0EF-9BCF-F493-B253-0BC56C5C9DF0}"/>
              </a:ext>
            </a:extLst>
          </p:cNvPr>
          <p:cNvSpPr txBox="1"/>
          <p:nvPr/>
        </p:nvSpPr>
        <p:spPr>
          <a:xfrm>
            <a:off x="1153776" y="846496"/>
            <a:ext cx="9166088" cy="461665"/>
          </a:xfrm>
          <a:prstGeom prst="rect">
            <a:avLst/>
          </a:prstGeom>
          <a:noFill/>
        </p:spPr>
        <p:txBody>
          <a:bodyPr wrap="square">
            <a:spAutoFit/>
          </a:bodyPr>
          <a:lstStyle/>
          <a:p>
            <a:pPr marL="0" indent="0">
              <a:buNone/>
            </a:pPr>
            <a:r>
              <a:rPr lang="en-US" sz="2400" dirty="0"/>
              <a:t>Lidar characteristics for AOS-P and AOS-I TBD</a:t>
            </a:r>
          </a:p>
        </p:txBody>
      </p:sp>
      <p:sp>
        <p:nvSpPr>
          <p:cNvPr id="2" name="Footer Placeholder 4">
            <a:extLst>
              <a:ext uri="{FF2B5EF4-FFF2-40B4-BE49-F238E27FC236}">
                <a16:creationId xmlns:a16="http://schemas.microsoft.com/office/drawing/2014/main" id="{02E5B85B-E650-B368-EA75-1C546B99DE4F}"/>
              </a:ext>
            </a:extLst>
          </p:cNvPr>
          <p:cNvSpPr>
            <a:spLocks noGrp="1"/>
          </p:cNvSpPr>
          <p:nvPr>
            <p:ph type="ftr" sz="quarter" idx="13"/>
          </p:nvPr>
        </p:nvSpPr>
        <p:spPr>
          <a:xfrm>
            <a:off x="1239520" y="6334919"/>
            <a:ext cx="3713480" cy="365125"/>
          </a:xfrm>
        </p:spPr>
        <p:txBody>
          <a:bodyPr/>
          <a:lstStyle/>
          <a:p>
            <a:r>
              <a:rPr lang="en-US"/>
              <a:t>Pre-decisional</a:t>
            </a:r>
            <a:endParaRPr lang="en-US" dirty="0"/>
          </a:p>
        </p:txBody>
      </p:sp>
    </p:spTree>
    <p:extLst>
      <p:ext uri="{BB962C8B-B14F-4D97-AF65-F5344CB8AC3E}">
        <p14:creationId xmlns:p14="http://schemas.microsoft.com/office/powerpoint/2010/main" val="401401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16299F-B17A-C1AA-89CA-F7D72263ADC4}"/>
              </a:ext>
            </a:extLst>
          </p:cNvPr>
          <p:cNvSpPr txBox="1">
            <a:spLocks/>
          </p:cNvSpPr>
          <p:nvPr/>
        </p:nvSpPr>
        <p:spPr>
          <a:xfrm>
            <a:off x="1327391" y="171693"/>
            <a:ext cx="10749216" cy="7270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rgbClr val="0070C0"/>
                </a:solidFill>
                <a:latin typeface="Calibri" panose="020F0502020204030204" pitchFamily="34" charset="0"/>
                <a:ea typeface="+mj-ea"/>
                <a:cs typeface="Calibri" panose="020F0502020204030204" pitchFamily="34" charset="0"/>
              </a:defRPr>
            </a:lvl1pPr>
          </a:lstStyle>
          <a:p>
            <a:r>
              <a:rPr lang="en-US" sz="3600"/>
              <a:t>Lidar ocean profiling capability</a:t>
            </a:r>
            <a:endParaRPr lang="en-US" sz="3600" dirty="0"/>
          </a:p>
        </p:txBody>
      </p:sp>
      <p:sp>
        <p:nvSpPr>
          <p:cNvPr id="5" name="TextBox 4">
            <a:extLst>
              <a:ext uri="{FF2B5EF4-FFF2-40B4-BE49-F238E27FC236}">
                <a16:creationId xmlns:a16="http://schemas.microsoft.com/office/drawing/2014/main" id="{3958F14F-DFC9-3C53-9526-579D51EECB54}"/>
              </a:ext>
            </a:extLst>
          </p:cNvPr>
          <p:cNvSpPr txBox="1"/>
          <p:nvPr/>
        </p:nvSpPr>
        <p:spPr>
          <a:xfrm>
            <a:off x="1351311" y="746091"/>
            <a:ext cx="9166088" cy="461665"/>
          </a:xfrm>
          <a:prstGeom prst="rect">
            <a:avLst/>
          </a:prstGeom>
          <a:noFill/>
        </p:spPr>
        <p:txBody>
          <a:bodyPr wrap="square">
            <a:spAutoFit/>
          </a:bodyPr>
          <a:lstStyle/>
          <a:p>
            <a:pPr marL="0" indent="0">
              <a:buNone/>
            </a:pPr>
            <a:r>
              <a:rPr lang="en-US" sz="2400" dirty="0"/>
              <a:t>Limitations will depend on selected designs</a:t>
            </a:r>
          </a:p>
        </p:txBody>
      </p:sp>
      <p:sp>
        <p:nvSpPr>
          <p:cNvPr id="6" name="TextBox 5">
            <a:extLst>
              <a:ext uri="{FF2B5EF4-FFF2-40B4-BE49-F238E27FC236}">
                <a16:creationId xmlns:a16="http://schemas.microsoft.com/office/drawing/2014/main" id="{9B844835-8D5B-AA03-7A9A-C5C22421010B}"/>
              </a:ext>
            </a:extLst>
          </p:cNvPr>
          <p:cNvSpPr txBox="1"/>
          <p:nvPr/>
        </p:nvSpPr>
        <p:spPr>
          <a:xfrm>
            <a:off x="1327391" y="1736148"/>
            <a:ext cx="1993351" cy="2970044"/>
          </a:xfrm>
          <a:prstGeom prst="rect">
            <a:avLst/>
          </a:prstGeom>
          <a:noFill/>
        </p:spPr>
        <p:txBody>
          <a:bodyPr wrap="square">
            <a:spAutoFit/>
          </a:bodyPr>
          <a:lstStyle/>
          <a:p>
            <a:pPr algn="r"/>
            <a:r>
              <a:rPr lang="en-US" sz="1100" dirty="0" err="1"/>
              <a:t>Neukermans</a:t>
            </a:r>
            <a:r>
              <a:rPr lang="en-US" sz="1100" dirty="0"/>
              <a:t>, G., et al, Harnessing remote sensing to address critical science questions on ocean-atmosphere interactions, Elementa: Science of the Anthropocene, 6 , https://</a:t>
            </a:r>
            <a:r>
              <a:rPr lang="en-US" sz="1100" dirty="0" err="1"/>
              <a:t>doi.org</a:t>
            </a:r>
            <a:r>
              <a:rPr lang="en-US" sz="1100" dirty="0"/>
              <a:t>/10.1525/elementa.331, 2018.</a:t>
            </a:r>
          </a:p>
          <a:p>
            <a:pPr algn="r"/>
            <a:endParaRPr lang="en-US" sz="1100" dirty="0"/>
          </a:p>
          <a:p>
            <a:pPr algn="r"/>
            <a:r>
              <a:rPr lang="en-US" sz="1100" dirty="0"/>
              <a:t>See also: </a:t>
            </a:r>
          </a:p>
          <a:p>
            <a:pPr algn="r"/>
            <a:r>
              <a:rPr lang="en-US" sz="1100" dirty="0" err="1"/>
              <a:t>Behrenfeld</a:t>
            </a:r>
            <a:r>
              <a:rPr lang="en-US" sz="1100" dirty="0"/>
              <a:t>, et al, 2013, </a:t>
            </a:r>
            <a:r>
              <a:rPr lang="en-US" sz="1100" dirty="0">
                <a:effectLst/>
              </a:rPr>
              <a:t>doi:10.1002/grl.50816</a:t>
            </a:r>
          </a:p>
          <a:p>
            <a:pPr algn="r"/>
            <a:endParaRPr lang="en-US" sz="1100" dirty="0">
              <a:effectLst/>
            </a:endParaRPr>
          </a:p>
          <a:p>
            <a:pPr algn="r"/>
            <a:r>
              <a:rPr lang="en-US" sz="1100" dirty="0" err="1"/>
              <a:t>Jamet</a:t>
            </a:r>
            <a:r>
              <a:rPr lang="en-US" sz="1100" dirty="0"/>
              <a:t>, C., et al., 2019, </a:t>
            </a:r>
            <a:r>
              <a:rPr lang="en-US" sz="1100" dirty="0" err="1"/>
              <a:t>doi</a:t>
            </a:r>
            <a:r>
              <a:rPr lang="en-US" sz="1100" dirty="0"/>
              <a:t>: 10.3389/fmars.2019.00251</a:t>
            </a:r>
          </a:p>
          <a:p>
            <a:pPr algn="r"/>
            <a:endParaRPr lang="en-US" sz="1100" dirty="0"/>
          </a:p>
        </p:txBody>
      </p:sp>
      <p:pic>
        <p:nvPicPr>
          <p:cNvPr id="7" name="Picture 6">
            <a:extLst>
              <a:ext uri="{FF2B5EF4-FFF2-40B4-BE49-F238E27FC236}">
                <a16:creationId xmlns:a16="http://schemas.microsoft.com/office/drawing/2014/main" id="{88E146E7-32BB-076C-D13D-FC1A792DD694}"/>
              </a:ext>
            </a:extLst>
          </p:cNvPr>
          <p:cNvPicPr>
            <a:picLocks noChangeAspect="1"/>
          </p:cNvPicPr>
          <p:nvPr/>
        </p:nvPicPr>
        <p:blipFill>
          <a:blip r:embed="rId2"/>
          <a:stretch>
            <a:fillRect/>
          </a:stretch>
        </p:blipFill>
        <p:spPr>
          <a:xfrm>
            <a:off x="3394741" y="1250603"/>
            <a:ext cx="3636130" cy="549228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A0DD77AA-2B40-81EF-9384-A1FD2667DF3C}"/>
              </a:ext>
            </a:extLst>
          </p:cNvPr>
          <p:cNvPicPr>
            <a:picLocks noChangeAspect="1"/>
          </p:cNvPicPr>
          <p:nvPr/>
        </p:nvPicPr>
        <p:blipFill>
          <a:blip r:embed="rId3"/>
          <a:stretch>
            <a:fillRect/>
          </a:stretch>
        </p:blipFill>
        <p:spPr>
          <a:xfrm>
            <a:off x="7591331" y="115109"/>
            <a:ext cx="4387876" cy="6627782"/>
          </a:xfrm>
          <a:prstGeom prst="rect">
            <a:avLst/>
          </a:prstGeom>
          <a:solidFill>
            <a:schemeClr val="bg1"/>
          </a:solidFill>
          <a:ln>
            <a:solidFill>
              <a:schemeClr val="tx1"/>
            </a:solidFill>
          </a:ln>
        </p:spPr>
      </p:pic>
      <p:sp>
        <p:nvSpPr>
          <p:cNvPr id="2" name="Footer Placeholder 4">
            <a:extLst>
              <a:ext uri="{FF2B5EF4-FFF2-40B4-BE49-F238E27FC236}">
                <a16:creationId xmlns:a16="http://schemas.microsoft.com/office/drawing/2014/main" id="{6375D9AA-3FCE-6C6B-9F04-C2266C279641}"/>
              </a:ext>
            </a:extLst>
          </p:cNvPr>
          <p:cNvSpPr>
            <a:spLocks noGrp="1"/>
          </p:cNvSpPr>
          <p:nvPr>
            <p:ph type="ftr" sz="quarter" idx="13"/>
          </p:nvPr>
        </p:nvSpPr>
        <p:spPr>
          <a:xfrm>
            <a:off x="1239520" y="6334919"/>
            <a:ext cx="3713480" cy="365125"/>
          </a:xfrm>
        </p:spPr>
        <p:txBody>
          <a:bodyPr/>
          <a:lstStyle/>
          <a:p>
            <a:r>
              <a:rPr lang="en-US"/>
              <a:t>Pre-decisional</a:t>
            </a:r>
            <a:endParaRPr lang="en-US" dirty="0"/>
          </a:p>
        </p:txBody>
      </p:sp>
    </p:spTree>
    <p:extLst>
      <p:ext uri="{BB962C8B-B14F-4D97-AF65-F5344CB8AC3E}">
        <p14:creationId xmlns:p14="http://schemas.microsoft.com/office/powerpoint/2010/main" val="284715964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r">
          <a:defRPr sz="2300" dirty="0"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9C8F7DED612D94FA60C7C66DD828EA2" ma:contentTypeVersion="14" ma:contentTypeDescription="Create a new document." ma:contentTypeScope="" ma:versionID="a598135f91d5a89cb0675578a308c325">
  <xsd:schema xmlns:xsd="http://www.w3.org/2001/XMLSchema" xmlns:xs="http://www.w3.org/2001/XMLSchema" xmlns:p="http://schemas.microsoft.com/office/2006/metadata/properties" xmlns:ns2="b572d4d7-d8dd-49d5-bdd1-d2a94c092d30" xmlns:ns3="5ec83655-03e6-455f-961e-9178d187be2e" xmlns:ns4="d900e117-17a0-4b24-9e47-511ef1d02c43" targetNamespace="http://schemas.microsoft.com/office/2006/metadata/properties" ma:root="true" ma:fieldsID="c8df3ecd77651d3a286d12c1c3f7a20f" ns2:_="" ns3:_="" ns4:_="">
    <xsd:import namespace="b572d4d7-d8dd-49d5-bdd1-d2a94c092d30"/>
    <xsd:import namespace="5ec83655-03e6-455f-961e-9178d187be2e"/>
    <xsd:import namespace="d900e117-17a0-4b24-9e47-511ef1d02c4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72d4d7-d8dd-49d5-bdd1-d2a94c092d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Status" ma:index="20" nillable="true" ma:displayName="Status" ma:format="Dropdown" ma:internalName="Statu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ec83655-03e6-455f-961e-9178d187be2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36e5cc6-5e75-493b-9402-fdb3687f2ba0}" ma:internalName="TaxCatchAll" ma:showField="CatchAllData" ma:web="5ec83655-03e6-455f-961e-9178d187be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8D659C-E420-4261-B105-80B4B70653A9}">
  <ds:schemaRefs>
    <ds:schemaRef ds:uri="http://schemas.microsoft.com/sharepoint/v3/contenttype/forms"/>
  </ds:schemaRefs>
</ds:datastoreItem>
</file>

<file path=customXml/itemProps2.xml><?xml version="1.0" encoding="utf-8"?>
<ds:datastoreItem xmlns:ds="http://schemas.openxmlformats.org/officeDocument/2006/customXml" ds:itemID="{46BD4581-28CC-428A-B280-66D93034F3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72d4d7-d8dd-49d5-bdd1-d2a94c092d30"/>
    <ds:schemaRef ds:uri="5ec83655-03e6-455f-961e-9178d187be2e"/>
    <ds:schemaRef ds:uri="d900e117-17a0-4b24-9e47-511ef1d02c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21495</TotalTime>
  <Words>1826</Words>
  <Application>Microsoft Macintosh PowerPoint</Application>
  <PresentationFormat>Widescreen</PresentationFormat>
  <Paragraphs>229</Paragraphs>
  <Slides>17</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Courier New</vt:lpstr>
      <vt:lpstr>System Font Regular</vt:lpstr>
      <vt:lpstr>Wingdings</vt:lpstr>
      <vt:lpstr>1_Office Theme</vt:lpstr>
      <vt:lpstr>PowerPoint Presentation</vt:lpstr>
      <vt:lpstr>PowerPoint Presentation</vt:lpstr>
      <vt:lpstr>AOS Objectives Focus on Three Themes</vt:lpstr>
      <vt:lpstr>PowerPoint Presentation</vt:lpstr>
      <vt:lpstr>AOS Architectures after Independent Review Board (IRB) assessment + HQ phase A guidance</vt:lpstr>
      <vt:lpstr>Elements of potential interest to OBB</vt:lpstr>
      <vt:lpstr>UV-VIS multi-angle polarimeter</vt:lpstr>
      <vt:lpstr>PowerPoint Presentation</vt:lpstr>
      <vt:lpstr>PowerPoint Presentation</vt:lpstr>
      <vt:lpstr>PowerPoint Presentation</vt:lpstr>
      <vt:lpstr>AOS Suborbital Element:  Airborne Campaign Concepts</vt:lpstr>
      <vt:lpstr>Summary</vt:lpstr>
      <vt:lpstr>Extra slides…</vt:lpstr>
      <vt:lpstr>Decadal Survey Recommendations</vt:lpstr>
      <vt:lpstr>UV-VIS multi-angle polarimeter</vt:lpstr>
      <vt:lpstr>UV-SWIR multi-angle polarimeter</vt:lpstr>
      <vt:lpstr>Lidar can have ocean profiling capability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Mottar, Jenny R. (HQ-DO000)</dc:creator>
  <cp:lastModifiedBy>Knobelspiesse, Kirk D. (GSFC-6160)</cp:lastModifiedBy>
  <cp:revision>302</cp:revision>
  <dcterms:created xsi:type="dcterms:W3CDTF">2021-07-08T19:10:38Z</dcterms:created>
  <dcterms:modified xsi:type="dcterms:W3CDTF">2023-05-02T03:25:49Z</dcterms:modified>
</cp:coreProperties>
</file>