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</p:sldMasterIdLst>
  <p:notesMasterIdLst>
    <p:notesMasterId r:id="rId6"/>
  </p:notesMasterIdLst>
  <p:sldIdLst>
    <p:sldId id="273" r:id="rId5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F3FF"/>
    <a:srgbClr val="A2DEFF"/>
    <a:srgbClr val="86B5D2"/>
    <a:srgbClr val="78A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3E8D03-4E34-4544-913E-24A1F3EEB86D}" v="1" dt="2025-04-08T17:57:42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694"/>
  </p:normalViewPr>
  <p:slideViewPr>
    <p:cSldViewPr snapToGrid="0">
      <p:cViewPr varScale="1">
        <p:scale>
          <a:sx n="161" d="100"/>
          <a:sy n="161" d="100"/>
        </p:scale>
        <p:origin x="480" y="2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ala Beig" userId="44f5ddfc-0f41-44a0-8995-f703cd8269cd" providerId="ADAL" clId="{CE3E8D03-4E34-4544-913E-24A1F3EEB86D}"/>
    <pc:docChg chg="custSel modSld">
      <pc:chgData name="Mikala Beig" userId="44f5ddfc-0f41-44a0-8995-f703cd8269cd" providerId="ADAL" clId="{CE3E8D03-4E34-4544-913E-24A1F3EEB86D}" dt="2025-04-08T21:01:17.868" v="192" actId="14100"/>
      <pc:docMkLst>
        <pc:docMk/>
      </pc:docMkLst>
      <pc:sldChg chg="modSp mod">
        <pc:chgData name="Mikala Beig" userId="44f5ddfc-0f41-44a0-8995-f703cd8269cd" providerId="ADAL" clId="{CE3E8D03-4E34-4544-913E-24A1F3EEB86D}" dt="2025-04-08T21:01:17.868" v="192" actId="14100"/>
        <pc:sldMkLst>
          <pc:docMk/>
          <pc:sldMk cId="3299818811" sldId="273"/>
        </pc:sldMkLst>
        <pc:spChg chg="mod">
          <ac:chgData name="Mikala Beig" userId="44f5ddfc-0f41-44a0-8995-f703cd8269cd" providerId="ADAL" clId="{CE3E8D03-4E34-4544-913E-24A1F3EEB86D}" dt="2025-04-08T21:01:17.868" v="192" actId="14100"/>
          <ac:spMkLst>
            <pc:docMk/>
            <pc:sldMk cId="3299818811" sldId="273"/>
            <ac:spMk id="3" creationId="{D8CB19C6-0015-FF8D-7485-7157844CB86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1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 - light" preserve="1">
  <p:cSld name="1_Text Only - ligh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xfrm>
            <a:off x="36195" y="4612243"/>
            <a:ext cx="323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628650" y="1409700"/>
            <a:ext cx="78867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ftr" idx="11"/>
          </p:nvPr>
        </p:nvSpPr>
        <p:spPr>
          <a:xfrm>
            <a:off x="3472774" y="4493420"/>
            <a:ext cx="5042576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513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 - Dark" preserve="1">
  <p:cSld name="1_Text Only - Dar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/>
          <p:nvPr/>
        </p:nvSpPr>
        <p:spPr>
          <a:xfrm>
            <a:off x="393382" y="1"/>
            <a:ext cx="8750618" cy="5143499"/>
          </a:xfrm>
          <a:prstGeom prst="rect">
            <a:avLst/>
          </a:prstGeom>
          <a:solidFill>
            <a:srgbClr val="051E4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36195" y="4612243"/>
            <a:ext cx="323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628650" y="1409700"/>
            <a:ext cx="78867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ftr" idx="11"/>
          </p:nvPr>
        </p:nvSpPr>
        <p:spPr>
          <a:xfrm>
            <a:off x="3472774" y="4493420"/>
            <a:ext cx="5042576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4614" y="4552831"/>
            <a:ext cx="1805999" cy="392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22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 with logo sidebar - dark">
  <p:cSld name="Text only with logo sidebar - dar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/>
          <p:nvPr/>
        </p:nvSpPr>
        <p:spPr>
          <a:xfrm>
            <a:off x="393382" y="1"/>
            <a:ext cx="8750618" cy="5143499"/>
          </a:xfrm>
          <a:prstGeom prst="rect">
            <a:avLst/>
          </a:prstGeom>
          <a:solidFill>
            <a:srgbClr val="051E4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1"/>
          <p:cNvSpPr txBox="1">
            <a:spLocks noGrp="1"/>
          </p:cNvSpPr>
          <p:nvPr>
            <p:ph type="sldNum" idx="12"/>
          </p:nvPr>
        </p:nvSpPr>
        <p:spPr>
          <a:xfrm>
            <a:off x="36195" y="4612243"/>
            <a:ext cx="323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" name="Google Shape;113;p21" descr="A blue and green circle with white rectangl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-11559" t="-1758" b="-232"/>
          <a:stretch/>
        </p:blipFill>
        <p:spPr>
          <a:xfrm>
            <a:off x="5629940" y="-102394"/>
            <a:ext cx="3514060" cy="524589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5591396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628650" y="1409700"/>
            <a:ext cx="5591396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ftr" idx="11"/>
          </p:nvPr>
        </p:nvSpPr>
        <p:spPr>
          <a:xfrm>
            <a:off x="3472774" y="4493420"/>
            <a:ext cx="5042576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614" y="4552831"/>
            <a:ext cx="1805999" cy="392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34111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3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81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4419600" y="4475321"/>
            <a:ext cx="409575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D8D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0" y="0"/>
            <a:ext cx="39624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6195" y="4612243"/>
            <a:ext cx="323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906" y="4545763"/>
            <a:ext cx="1871015" cy="40680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6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sidc.org/data/atl24/versions/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lient.slideruleearth.io/" TargetMode="External"/><Relationship Id="rId4" Type="http://schemas.openxmlformats.org/officeDocument/2006/relationships/hyperlink" Target="https://search.earthdata.nasa.gov/search?q=ATL24%20V0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504B5-6DAA-62BB-47A7-3E421F86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135172"/>
            <a:ext cx="6353091" cy="453225"/>
          </a:xfrm>
        </p:spPr>
        <p:txBody>
          <a:bodyPr>
            <a:normAutofit/>
          </a:bodyPr>
          <a:lstStyle/>
          <a:p>
            <a:r>
              <a:rPr lang="en-US" sz="2400" dirty="0"/>
              <a:t>How do I access ATL24 data?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B19C6-0015-FF8D-7485-7157844CB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1" y="628152"/>
            <a:ext cx="5814536" cy="3808680"/>
          </a:xfrm>
        </p:spPr>
        <p:txBody>
          <a:bodyPr>
            <a:normAutofit fontScale="92500"/>
          </a:bodyPr>
          <a:lstStyle/>
          <a:p>
            <a:r>
              <a:rPr lang="en-US" sz="1600" dirty="0">
                <a:latin typeface="+mj-lt"/>
              </a:rPr>
              <a:t>NSIDC DAAC ATL24 landing page – documentation and data access options </a:t>
            </a:r>
            <a:r>
              <a:rPr lang="en-US" sz="1600" dirty="0">
                <a:latin typeface="+mj-lt"/>
                <a:hlinkClick r:id="rId3"/>
              </a:rPr>
              <a:t>https://nsidc.org/data/atl24/versions/1</a:t>
            </a:r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NASA </a:t>
            </a:r>
            <a:r>
              <a:rPr lang="en-US" sz="1600" dirty="0" err="1">
                <a:latin typeface="+mj-lt"/>
              </a:rPr>
              <a:t>Earthdata</a:t>
            </a:r>
            <a:r>
              <a:rPr lang="en-US" sz="1600" dirty="0">
                <a:latin typeface="+mj-lt"/>
              </a:rPr>
              <a:t> Search </a:t>
            </a:r>
            <a:r>
              <a:rPr lang="en-US" sz="1600" dirty="0">
                <a:latin typeface="+mj-lt"/>
                <a:hlinkClick r:id="rId4"/>
              </a:rPr>
              <a:t>https://search.earthdata.nasa.gov/search?q=ATL24%20V001</a:t>
            </a:r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r>
              <a:rPr lang="en-US" sz="1600" dirty="0" err="1">
                <a:latin typeface="+mj-lt"/>
              </a:rPr>
              <a:t>SlideRule</a:t>
            </a:r>
            <a:r>
              <a:rPr lang="en-US" sz="1600" dirty="0">
                <a:latin typeface="+mj-lt"/>
              </a:rPr>
              <a:t> Earth web client </a:t>
            </a:r>
            <a:r>
              <a:rPr lang="en-US" sz="1600" b="0" i="0" u="sng" dirty="0">
                <a:solidFill>
                  <a:srgbClr val="467886"/>
                </a:solidFill>
                <a:effectLst/>
                <a:latin typeface="+mj-lt"/>
                <a:hlinkClick r:id="rId5" tooltip="https://nam10.safelinks.protection.outlook.com/?url=https%3A%2F%2Fclient.slideruleearth.io%2F&amp;data=05%7C02%7CMikala.Beig%40colorado.edu%7C22c79fd3b567471a64a908dd72d791de%7C3ded8b1b070d462982e4c0b019f46057%7C1%7C0%7C638792992383760814%7CUnknown%7CTWFpbGZsb3d8eyJFbXB0eU1hcGkiOnRydWUsIlYiOiIwLjAuMDAwMCIsIlAiOiJXaW4zMiIsIkFOIjoiTWFpbCIsIldUIjoyfQ%3D%3D%7C0%7C%7C%7C&amp;sdata=8Zqe%2FSTe632oD8dlKJKUTD0dek7eCyP258K%2BuJ8o6lk%3D&amp;reserved=0"/>
              </a:rPr>
              <a:t>https://client.slideruleearth.io</a:t>
            </a:r>
            <a:endParaRPr lang="en-US" sz="1600" b="0" i="0" u="sng" dirty="0">
              <a:solidFill>
                <a:srgbClr val="467886"/>
              </a:solidFill>
              <a:effectLst/>
              <a:latin typeface="+mj-lt"/>
            </a:endParaRPr>
          </a:p>
          <a:p>
            <a:endParaRPr lang="en-US" sz="1600" b="0" i="0" u="sng" dirty="0">
              <a:solidFill>
                <a:srgbClr val="467886"/>
              </a:solidFill>
              <a:effectLst/>
              <a:latin typeface="+mj-lt"/>
            </a:endParaRPr>
          </a:p>
          <a:p>
            <a:r>
              <a:rPr lang="en-US" sz="1600" dirty="0" err="1">
                <a:solidFill>
                  <a:schemeClr val="bg1"/>
                </a:solidFill>
                <a:latin typeface="+mj-lt"/>
              </a:rPr>
              <a:t>SlideRule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Earth Python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Jupyter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notebook example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https://</a:t>
            </a:r>
            <a:r>
              <a:rPr lang="en-US" sz="1600" u="sng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github.com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/</a:t>
            </a:r>
            <a:r>
              <a:rPr lang="en-US" sz="1600" u="sng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SlideRuleEarth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/</a:t>
            </a:r>
            <a:r>
              <a:rPr lang="en-US" sz="1600" u="sng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sliderule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/blob/main/clients/python/examples/atl24_access.ipynb</a:t>
            </a:r>
            <a:endParaRPr lang="en-US" sz="1600" b="0" i="0" u="sng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</a:endParaRPr>
          </a:p>
          <a:p>
            <a:endParaRPr lang="en-US" sz="1600" u="sng" dirty="0">
              <a:solidFill>
                <a:srgbClr val="467886"/>
              </a:solidFill>
              <a:latin typeface="+mj-lt"/>
            </a:endParaRPr>
          </a:p>
          <a:p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9818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rthdata">
      <a:dk1>
        <a:srgbClr val="323232"/>
      </a:dk1>
      <a:lt1>
        <a:srgbClr val="FFFFFF"/>
      </a:lt1>
      <a:dk2>
        <a:srgbClr val="9F9F9F"/>
      </a:dk2>
      <a:lt2>
        <a:srgbClr val="EDF0F0"/>
      </a:lt2>
      <a:accent1>
        <a:srgbClr val="0B3C91"/>
      </a:accent1>
      <a:accent2>
        <a:srgbClr val="1873AB"/>
      </a:accent2>
      <a:accent3>
        <a:srgbClr val="048F51"/>
      </a:accent3>
      <a:accent4>
        <a:srgbClr val="59C5C7"/>
      </a:accent4>
      <a:accent5>
        <a:srgbClr val="DC7651"/>
      </a:accent5>
      <a:accent6>
        <a:srgbClr val="F64137"/>
      </a:accent6>
      <a:hlink>
        <a:srgbClr val="1C67E3"/>
      </a:hlink>
      <a:folHlink>
        <a:srgbClr val="9F618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03F5FD3E90F9429922358D23319163" ma:contentTypeVersion="18" ma:contentTypeDescription="Create a new document." ma:contentTypeScope="" ma:versionID="6961677364b7532fd754ef9e330cc527">
  <xsd:schema xmlns:xsd="http://www.w3.org/2001/XMLSchema" xmlns:xs="http://www.w3.org/2001/XMLSchema" xmlns:p="http://schemas.microsoft.com/office/2006/metadata/properties" xmlns:ns2="3af23eb4-5b21-4a06-b517-df9461960d2a" xmlns:ns3="92c16b9d-8c83-445e-a4f4-1fe3d2f43f13" xmlns:ns4="2f02a27a-4010-443a-bd3e-8df682c4d309" targetNamespace="http://schemas.microsoft.com/office/2006/metadata/properties" ma:root="true" ma:fieldsID="23b2a92435fc03d40118a3f5f0df8988" ns2:_="" ns3:_="" ns4:_="">
    <xsd:import namespace="3af23eb4-5b21-4a06-b517-df9461960d2a"/>
    <xsd:import namespace="92c16b9d-8c83-445e-a4f4-1fe3d2f43f13"/>
    <xsd:import namespace="2f02a27a-4010-443a-bd3e-8df682c4d3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23eb4-5b21-4a06-b517-df9461960d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2802cc5-2881-4dd7-9d75-38905e9cf7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c16b9d-8c83-445e-a4f4-1fe3d2f43f1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b13281a-b859-4bd5-bb93-2887450ac13b}" ma:internalName="TaxCatchAll" ma:showField="CatchAllData" ma:web="2f02a27a-4010-443a-bd3e-8df682c4d3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2a27a-4010-443a-bd3e-8df682c4d30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c16b9d-8c83-445e-a4f4-1fe3d2f43f13" xsi:nil="true"/>
    <lcf76f155ced4ddcb4097134ff3c332f xmlns="3af23eb4-5b21-4a06-b517-df9461960d2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A541F2-5162-4015-83C7-222D7BA974A1}">
  <ds:schemaRefs>
    <ds:schemaRef ds:uri="2f02a27a-4010-443a-bd3e-8df682c4d309"/>
    <ds:schemaRef ds:uri="3af23eb4-5b21-4a06-b517-df9461960d2a"/>
    <ds:schemaRef ds:uri="92c16b9d-8c83-445e-a4f4-1fe3d2f43f1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ADB4DED-47B4-4191-AF49-D4F0202023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21922A-65F5-4C70-ABD2-A872B6DA67A5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92c16b9d-8c83-445e-a4f4-1fe3d2f43f13"/>
    <ds:schemaRef ds:uri="http://purl.org/dc/dcmitype/"/>
    <ds:schemaRef ds:uri="3af23eb4-5b21-4a06-b517-df9461960d2a"/>
    <ds:schemaRef ds:uri="http://www.w3.org/XML/1998/namespace"/>
    <ds:schemaRef ds:uri="http://schemas.openxmlformats.org/package/2006/metadata/core-properties"/>
    <ds:schemaRef ds:uri="2f02a27a-4010-443a-bd3e-8df682c4d309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91</Words>
  <Application>Microsoft Macintosh PowerPoint</Application>
  <PresentationFormat>On-screen Show (16:9)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Open Sans</vt:lpstr>
      <vt:lpstr>Calibri</vt:lpstr>
      <vt:lpstr>Office Theme</vt:lpstr>
      <vt:lpstr>How do I access ATL24 data?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</dc:title>
  <cp:lastModifiedBy>Mikala Beig</cp:lastModifiedBy>
  <cp:revision>4</cp:revision>
  <dcterms:modified xsi:type="dcterms:W3CDTF">2025-04-08T21:01:28Z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0x0101002003F5FD3E90F9429922358D23319163</vt:lpwstr>
  </property>
  <property fmtid="{D5CDD505-2E9C-101B-9397-08002B2CF9AE}" pid="3" name="MediaServiceImageTags">
    <vt:lpwstr/>
  </property>
</Properties>
</file>